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
  </p:notesMasterIdLst>
  <p:sldIdLst>
    <p:sldId id="256" r:id="rId2"/>
  </p:sldIdLst>
  <p:sldSz cx="28800425" cy="43200638"/>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3607">
          <p15:clr>
            <a:srgbClr val="A4A3A4"/>
          </p15:clr>
        </p15:guide>
        <p15:guide id="2" pos="9071">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 roundtripDataSignature="AMtx7mi/UQuMHnQHN1pyW7p2z0v5mt2lT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 d="100"/>
          <a:sy n="12" d="100"/>
        </p:scale>
        <p:origin x="2770" y="154"/>
      </p:cViewPr>
      <p:guideLst>
        <p:guide orient="horz" pos="13607"/>
        <p:guide pos="907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notesMaster" Target="notesMasters/notesMaster1.xml"/><Relationship Id="rId7" Type="http://customschemas.google.com/relationships/presentationmetadata" Target="metadata"/><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11" Type="http://schemas.openxmlformats.org/officeDocument/2006/relationships/tableStyles" Target="tableStyles.xml"/><Relationship Id="rId10" Type="http://schemas.openxmlformats.org/officeDocument/2006/relationships/theme" Target="theme/them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ssia Karimi Vieira Cativo" userId="a5e3a4d69bd33c75" providerId="LiveId" clId="{46E1D684-FD3B-4796-A7E5-7C28A3BB1D36}"/>
    <pc:docChg chg="custSel modSld">
      <pc:chgData name="Cassia Karimi Vieira Cativo" userId="a5e3a4d69bd33c75" providerId="LiveId" clId="{46E1D684-FD3B-4796-A7E5-7C28A3BB1D36}" dt="2026-10-01T15:41:13.415" v="7" actId="14100"/>
      <pc:docMkLst>
        <pc:docMk/>
      </pc:docMkLst>
      <pc:sldChg chg="addSp delSp modSp mod">
        <pc:chgData name="Cassia Karimi Vieira Cativo" userId="a5e3a4d69bd33c75" providerId="LiveId" clId="{46E1D684-FD3B-4796-A7E5-7C28A3BB1D36}" dt="2026-10-01T15:41:13.415" v="7" actId="14100"/>
        <pc:sldMkLst>
          <pc:docMk/>
          <pc:sldMk cId="0" sldId="256"/>
        </pc:sldMkLst>
        <pc:picChg chg="del">
          <ac:chgData name="Cassia Karimi Vieira Cativo" userId="a5e3a4d69bd33c75" providerId="LiveId" clId="{46E1D684-FD3B-4796-A7E5-7C28A3BB1D36}" dt="2026-10-01T15:40:55.052" v="0" actId="478"/>
          <ac:picMkLst>
            <pc:docMk/>
            <pc:sldMk cId="0" sldId="256"/>
            <ac:picMk id="3" creationId="{28AA3777-E73A-81EF-2261-EC707BE3C21C}"/>
          </ac:picMkLst>
        </pc:picChg>
        <pc:picChg chg="add mod">
          <ac:chgData name="Cassia Karimi Vieira Cativo" userId="a5e3a4d69bd33c75" providerId="LiveId" clId="{46E1D684-FD3B-4796-A7E5-7C28A3BB1D36}" dt="2026-10-01T15:41:13.415" v="7" actId="14100"/>
          <ac:picMkLst>
            <pc:docMk/>
            <pc:sldMk cId="0" sldId="256"/>
            <ac:picMk id="4" creationId="{40C6ADF4-8837-CB01-8A70-569C5E9284B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2286000" y="685800"/>
            <a:ext cx="228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lide de título" type="title">
  <p:cSld name="TITLE">
    <p:spTree>
      <p:nvGrpSpPr>
        <p:cNvPr id="1" name="Shape 11"/>
        <p:cNvGrpSpPr/>
        <p:nvPr/>
      </p:nvGrpSpPr>
      <p:grpSpPr>
        <a:xfrm>
          <a:off x="0" y="0"/>
          <a:ext cx="0" cy="0"/>
          <a:chOff x="0" y="0"/>
          <a:chExt cx="0" cy="0"/>
        </a:xfrm>
      </p:grpSpPr>
      <p:sp>
        <p:nvSpPr>
          <p:cNvPr id="12" name="Google Shape;12;p3"/>
          <p:cNvSpPr txBox="1">
            <a:spLocks noGrp="1"/>
          </p:cNvSpPr>
          <p:nvPr>
            <p:ph type="ctrTitle"/>
          </p:nvPr>
        </p:nvSpPr>
        <p:spPr>
          <a:xfrm>
            <a:off x="2160032" y="7070108"/>
            <a:ext cx="24480361" cy="15040222"/>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18898"/>
              <a:buFont typeface="Calibri"/>
              <a:buNone/>
              <a:defRPr sz="188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3"/>
          <p:cNvSpPr txBox="1">
            <a:spLocks noGrp="1"/>
          </p:cNvSpPr>
          <p:nvPr>
            <p:ph type="subTitle" idx="1"/>
          </p:nvPr>
        </p:nvSpPr>
        <p:spPr>
          <a:xfrm>
            <a:off x="3600053" y="22690338"/>
            <a:ext cx="21600319" cy="1043015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3150"/>
              </a:spcBef>
              <a:spcAft>
                <a:spcPts val="0"/>
              </a:spcAft>
              <a:buClr>
                <a:schemeClr val="dk1"/>
              </a:buClr>
              <a:buSzPts val="7559"/>
              <a:buNone/>
              <a:defRPr sz="7559"/>
            </a:lvl1pPr>
            <a:lvl2pPr lvl="1" algn="ctr">
              <a:lnSpc>
                <a:spcPct val="90000"/>
              </a:lnSpc>
              <a:spcBef>
                <a:spcPts val="1575"/>
              </a:spcBef>
              <a:spcAft>
                <a:spcPts val="0"/>
              </a:spcAft>
              <a:buClr>
                <a:schemeClr val="dk1"/>
              </a:buClr>
              <a:buSzPts val="6299"/>
              <a:buNone/>
              <a:defRPr sz="6299"/>
            </a:lvl2pPr>
            <a:lvl3pPr lvl="2" algn="ctr">
              <a:lnSpc>
                <a:spcPct val="90000"/>
              </a:lnSpc>
              <a:spcBef>
                <a:spcPts val="1575"/>
              </a:spcBef>
              <a:spcAft>
                <a:spcPts val="0"/>
              </a:spcAft>
              <a:buClr>
                <a:schemeClr val="dk1"/>
              </a:buClr>
              <a:buSzPts val="5669"/>
              <a:buNone/>
              <a:defRPr sz="5669"/>
            </a:lvl3pPr>
            <a:lvl4pPr lvl="3" algn="ctr">
              <a:lnSpc>
                <a:spcPct val="90000"/>
              </a:lnSpc>
              <a:spcBef>
                <a:spcPts val="1575"/>
              </a:spcBef>
              <a:spcAft>
                <a:spcPts val="0"/>
              </a:spcAft>
              <a:buClr>
                <a:schemeClr val="dk1"/>
              </a:buClr>
              <a:buSzPts val="5040"/>
              <a:buNone/>
              <a:defRPr sz="5040"/>
            </a:lvl4pPr>
            <a:lvl5pPr lvl="4" algn="ctr">
              <a:lnSpc>
                <a:spcPct val="90000"/>
              </a:lnSpc>
              <a:spcBef>
                <a:spcPts val="1575"/>
              </a:spcBef>
              <a:spcAft>
                <a:spcPts val="0"/>
              </a:spcAft>
              <a:buClr>
                <a:schemeClr val="dk1"/>
              </a:buClr>
              <a:buSzPts val="5040"/>
              <a:buNone/>
              <a:defRPr sz="5040"/>
            </a:lvl5pPr>
            <a:lvl6pPr lvl="5" algn="ctr">
              <a:lnSpc>
                <a:spcPct val="90000"/>
              </a:lnSpc>
              <a:spcBef>
                <a:spcPts val="1575"/>
              </a:spcBef>
              <a:spcAft>
                <a:spcPts val="0"/>
              </a:spcAft>
              <a:buClr>
                <a:schemeClr val="dk1"/>
              </a:buClr>
              <a:buSzPts val="5040"/>
              <a:buNone/>
              <a:defRPr sz="5040"/>
            </a:lvl6pPr>
            <a:lvl7pPr lvl="6" algn="ctr">
              <a:lnSpc>
                <a:spcPct val="90000"/>
              </a:lnSpc>
              <a:spcBef>
                <a:spcPts val="1575"/>
              </a:spcBef>
              <a:spcAft>
                <a:spcPts val="0"/>
              </a:spcAft>
              <a:buClr>
                <a:schemeClr val="dk1"/>
              </a:buClr>
              <a:buSzPts val="5040"/>
              <a:buNone/>
              <a:defRPr sz="5040"/>
            </a:lvl7pPr>
            <a:lvl8pPr lvl="7" algn="ctr">
              <a:lnSpc>
                <a:spcPct val="90000"/>
              </a:lnSpc>
              <a:spcBef>
                <a:spcPts val="1575"/>
              </a:spcBef>
              <a:spcAft>
                <a:spcPts val="0"/>
              </a:spcAft>
              <a:buClr>
                <a:schemeClr val="dk1"/>
              </a:buClr>
              <a:buSzPts val="5040"/>
              <a:buNone/>
              <a:defRPr sz="5040"/>
            </a:lvl8pPr>
            <a:lvl9pPr lvl="8" algn="ctr">
              <a:lnSpc>
                <a:spcPct val="90000"/>
              </a:lnSpc>
              <a:spcBef>
                <a:spcPts val="1575"/>
              </a:spcBef>
              <a:spcAft>
                <a:spcPts val="0"/>
              </a:spcAft>
              <a:buClr>
                <a:schemeClr val="dk1"/>
              </a:buClr>
              <a:buSzPts val="5040"/>
              <a:buNone/>
              <a:defRPr sz="5040"/>
            </a:lvl9pPr>
          </a:lstStyle>
          <a:p>
            <a:endParaRPr/>
          </a:p>
        </p:txBody>
      </p:sp>
      <p:sp>
        <p:nvSpPr>
          <p:cNvPr id="14" name="Google Shape;14;p3"/>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3"/>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3"/>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e conteúdo" type="obj">
  <p:cSld name="OBJECT">
    <p:spTree>
      <p:nvGrpSpPr>
        <p:cNvPr id="1" name="Shape 17"/>
        <p:cNvGrpSpPr/>
        <p:nvPr/>
      </p:nvGrpSpPr>
      <p:grpSpPr>
        <a:xfrm>
          <a:off x="0" y="0"/>
          <a:ext cx="0" cy="0"/>
          <a:chOff x="0" y="0"/>
          <a:chExt cx="0" cy="0"/>
        </a:xfrm>
      </p:grpSpPr>
      <p:sp>
        <p:nvSpPr>
          <p:cNvPr id="18" name="Google Shape;18;p4"/>
          <p:cNvSpPr txBox="1">
            <a:spLocks noGrp="1"/>
          </p:cNvSpPr>
          <p:nvPr>
            <p:ph type="title"/>
          </p:nvPr>
        </p:nvSpPr>
        <p:spPr>
          <a:xfrm>
            <a:off x="1980029" y="2300044"/>
            <a:ext cx="24840367" cy="83501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 name="Google Shape;19;p4"/>
          <p:cNvSpPr txBox="1">
            <a:spLocks noGrp="1"/>
          </p:cNvSpPr>
          <p:nvPr>
            <p:ph type="body" idx="1"/>
          </p:nvPr>
        </p:nvSpPr>
        <p:spPr>
          <a:xfrm>
            <a:off x="1980029" y="11500170"/>
            <a:ext cx="24840367" cy="2741040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50"/>
              </a:spcBef>
              <a:spcAft>
                <a:spcPts val="0"/>
              </a:spcAft>
              <a:buClr>
                <a:schemeClr val="dk1"/>
              </a:buClr>
              <a:buSzPts val="1800"/>
              <a:buChar char="•"/>
              <a:defRPr/>
            </a:lvl1pPr>
            <a:lvl2pPr marL="914400" lvl="1" indent="-342900" algn="l">
              <a:lnSpc>
                <a:spcPct val="90000"/>
              </a:lnSpc>
              <a:spcBef>
                <a:spcPts val="1575"/>
              </a:spcBef>
              <a:spcAft>
                <a:spcPts val="0"/>
              </a:spcAft>
              <a:buClr>
                <a:schemeClr val="dk1"/>
              </a:buClr>
              <a:buSzPts val="1800"/>
              <a:buChar char="•"/>
              <a:defRPr/>
            </a:lvl2pPr>
            <a:lvl3pPr marL="1371600" lvl="2" indent="-342900" algn="l">
              <a:lnSpc>
                <a:spcPct val="90000"/>
              </a:lnSpc>
              <a:spcBef>
                <a:spcPts val="1575"/>
              </a:spcBef>
              <a:spcAft>
                <a:spcPts val="0"/>
              </a:spcAft>
              <a:buClr>
                <a:schemeClr val="dk1"/>
              </a:buClr>
              <a:buSzPts val="1800"/>
              <a:buChar char="•"/>
              <a:defRPr/>
            </a:lvl3pPr>
            <a:lvl4pPr marL="1828800" lvl="3" indent="-342900" algn="l">
              <a:lnSpc>
                <a:spcPct val="90000"/>
              </a:lnSpc>
              <a:spcBef>
                <a:spcPts val="1575"/>
              </a:spcBef>
              <a:spcAft>
                <a:spcPts val="0"/>
              </a:spcAft>
              <a:buClr>
                <a:schemeClr val="dk1"/>
              </a:buClr>
              <a:buSzPts val="1800"/>
              <a:buChar char="•"/>
              <a:defRPr/>
            </a:lvl4pPr>
            <a:lvl5pPr marL="2286000" lvl="4" indent="-342900" algn="l">
              <a:lnSpc>
                <a:spcPct val="90000"/>
              </a:lnSpc>
              <a:spcBef>
                <a:spcPts val="1575"/>
              </a:spcBef>
              <a:spcAft>
                <a:spcPts val="0"/>
              </a:spcAft>
              <a:buClr>
                <a:schemeClr val="dk1"/>
              </a:buClr>
              <a:buSzPts val="1800"/>
              <a:buChar char="•"/>
              <a:defRPr/>
            </a:lvl5pPr>
            <a:lvl6pPr marL="2743200" lvl="5" indent="-342900" algn="l">
              <a:lnSpc>
                <a:spcPct val="90000"/>
              </a:lnSpc>
              <a:spcBef>
                <a:spcPts val="1575"/>
              </a:spcBef>
              <a:spcAft>
                <a:spcPts val="0"/>
              </a:spcAft>
              <a:buClr>
                <a:schemeClr val="dk1"/>
              </a:buClr>
              <a:buSzPts val="1800"/>
              <a:buChar char="•"/>
              <a:defRPr/>
            </a:lvl6pPr>
            <a:lvl7pPr marL="3200400" lvl="6" indent="-342900" algn="l">
              <a:lnSpc>
                <a:spcPct val="90000"/>
              </a:lnSpc>
              <a:spcBef>
                <a:spcPts val="1575"/>
              </a:spcBef>
              <a:spcAft>
                <a:spcPts val="0"/>
              </a:spcAft>
              <a:buClr>
                <a:schemeClr val="dk1"/>
              </a:buClr>
              <a:buSzPts val="1800"/>
              <a:buChar char="•"/>
              <a:defRPr/>
            </a:lvl7pPr>
            <a:lvl8pPr marL="3657600" lvl="7" indent="-342900" algn="l">
              <a:lnSpc>
                <a:spcPct val="90000"/>
              </a:lnSpc>
              <a:spcBef>
                <a:spcPts val="1575"/>
              </a:spcBef>
              <a:spcAft>
                <a:spcPts val="0"/>
              </a:spcAft>
              <a:buClr>
                <a:schemeClr val="dk1"/>
              </a:buClr>
              <a:buSzPts val="1800"/>
              <a:buChar char="•"/>
              <a:defRPr/>
            </a:lvl8pPr>
            <a:lvl9pPr marL="4114800" lvl="8" indent="-342900" algn="l">
              <a:lnSpc>
                <a:spcPct val="90000"/>
              </a:lnSpc>
              <a:spcBef>
                <a:spcPts val="1575"/>
              </a:spcBef>
              <a:spcAft>
                <a:spcPts val="0"/>
              </a:spcAft>
              <a:buClr>
                <a:schemeClr val="dk1"/>
              </a:buClr>
              <a:buSzPts val="1800"/>
              <a:buChar char="•"/>
              <a:defRPr/>
            </a:lvl9pPr>
          </a:lstStyle>
          <a:p>
            <a:endParaRPr/>
          </a:p>
        </p:txBody>
      </p:sp>
      <p:sp>
        <p:nvSpPr>
          <p:cNvPr id="20" name="Google Shape;20;p4"/>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 name="Google Shape;22;p4"/>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abeçalho da Seção" type="secHead">
  <p:cSld name="SECTION_HEADER">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1965030" y="10770172"/>
            <a:ext cx="24840367" cy="17970262"/>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8898"/>
              <a:buFont typeface="Calibri"/>
              <a:buNone/>
              <a:defRPr sz="18898"/>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5"/>
          <p:cNvSpPr txBox="1">
            <a:spLocks noGrp="1"/>
          </p:cNvSpPr>
          <p:nvPr>
            <p:ph type="body" idx="1"/>
          </p:nvPr>
        </p:nvSpPr>
        <p:spPr>
          <a:xfrm>
            <a:off x="1965030" y="28910440"/>
            <a:ext cx="24840367" cy="945013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150"/>
              </a:spcBef>
              <a:spcAft>
                <a:spcPts val="0"/>
              </a:spcAft>
              <a:buClr>
                <a:schemeClr val="dk1"/>
              </a:buClr>
              <a:buSzPts val="7559"/>
              <a:buNone/>
              <a:defRPr sz="7559">
                <a:solidFill>
                  <a:schemeClr val="dk1"/>
                </a:solidFill>
              </a:defRPr>
            </a:lvl1pPr>
            <a:lvl2pPr marL="914400" lvl="1" indent="-228600" algn="l">
              <a:lnSpc>
                <a:spcPct val="90000"/>
              </a:lnSpc>
              <a:spcBef>
                <a:spcPts val="1575"/>
              </a:spcBef>
              <a:spcAft>
                <a:spcPts val="0"/>
              </a:spcAft>
              <a:buClr>
                <a:srgbClr val="888888"/>
              </a:buClr>
              <a:buSzPts val="6299"/>
              <a:buNone/>
              <a:defRPr sz="6299">
                <a:solidFill>
                  <a:srgbClr val="888888"/>
                </a:solidFill>
              </a:defRPr>
            </a:lvl2pPr>
            <a:lvl3pPr marL="1371600" lvl="2" indent="-228600" algn="l">
              <a:lnSpc>
                <a:spcPct val="90000"/>
              </a:lnSpc>
              <a:spcBef>
                <a:spcPts val="1575"/>
              </a:spcBef>
              <a:spcAft>
                <a:spcPts val="0"/>
              </a:spcAft>
              <a:buClr>
                <a:srgbClr val="888888"/>
              </a:buClr>
              <a:buSzPts val="5669"/>
              <a:buNone/>
              <a:defRPr sz="5669">
                <a:solidFill>
                  <a:srgbClr val="888888"/>
                </a:solidFill>
              </a:defRPr>
            </a:lvl3pPr>
            <a:lvl4pPr marL="1828800" lvl="3" indent="-228600" algn="l">
              <a:lnSpc>
                <a:spcPct val="90000"/>
              </a:lnSpc>
              <a:spcBef>
                <a:spcPts val="1575"/>
              </a:spcBef>
              <a:spcAft>
                <a:spcPts val="0"/>
              </a:spcAft>
              <a:buClr>
                <a:srgbClr val="888888"/>
              </a:buClr>
              <a:buSzPts val="5040"/>
              <a:buNone/>
              <a:defRPr sz="5040">
                <a:solidFill>
                  <a:srgbClr val="888888"/>
                </a:solidFill>
              </a:defRPr>
            </a:lvl4pPr>
            <a:lvl5pPr marL="2286000" lvl="4" indent="-228600" algn="l">
              <a:lnSpc>
                <a:spcPct val="90000"/>
              </a:lnSpc>
              <a:spcBef>
                <a:spcPts val="1575"/>
              </a:spcBef>
              <a:spcAft>
                <a:spcPts val="0"/>
              </a:spcAft>
              <a:buClr>
                <a:srgbClr val="888888"/>
              </a:buClr>
              <a:buSzPts val="5040"/>
              <a:buNone/>
              <a:defRPr sz="5040">
                <a:solidFill>
                  <a:srgbClr val="888888"/>
                </a:solidFill>
              </a:defRPr>
            </a:lvl5pPr>
            <a:lvl6pPr marL="2743200" lvl="5" indent="-228600" algn="l">
              <a:lnSpc>
                <a:spcPct val="90000"/>
              </a:lnSpc>
              <a:spcBef>
                <a:spcPts val="1575"/>
              </a:spcBef>
              <a:spcAft>
                <a:spcPts val="0"/>
              </a:spcAft>
              <a:buClr>
                <a:srgbClr val="888888"/>
              </a:buClr>
              <a:buSzPts val="5040"/>
              <a:buNone/>
              <a:defRPr sz="5040">
                <a:solidFill>
                  <a:srgbClr val="888888"/>
                </a:solidFill>
              </a:defRPr>
            </a:lvl6pPr>
            <a:lvl7pPr marL="3200400" lvl="6" indent="-228600" algn="l">
              <a:lnSpc>
                <a:spcPct val="90000"/>
              </a:lnSpc>
              <a:spcBef>
                <a:spcPts val="1575"/>
              </a:spcBef>
              <a:spcAft>
                <a:spcPts val="0"/>
              </a:spcAft>
              <a:buClr>
                <a:srgbClr val="888888"/>
              </a:buClr>
              <a:buSzPts val="5040"/>
              <a:buNone/>
              <a:defRPr sz="5040">
                <a:solidFill>
                  <a:srgbClr val="888888"/>
                </a:solidFill>
              </a:defRPr>
            </a:lvl7pPr>
            <a:lvl8pPr marL="3657600" lvl="7" indent="-228600" algn="l">
              <a:lnSpc>
                <a:spcPct val="90000"/>
              </a:lnSpc>
              <a:spcBef>
                <a:spcPts val="1575"/>
              </a:spcBef>
              <a:spcAft>
                <a:spcPts val="0"/>
              </a:spcAft>
              <a:buClr>
                <a:srgbClr val="888888"/>
              </a:buClr>
              <a:buSzPts val="5040"/>
              <a:buNone/>
              <a:defRPr sz="5040">
                <a:solidFill>
                  <a:srgbClr val="888888"/>
                </a:solidFill>
              </a:defRPr>
            </a:lvl8pPr>
            <a:lvl9pPr marL="4114800" lvl="8" indent="-228600" algn="l">
              <a:lnSpc>
                <a:spcPct val="90000"/>
              </a:lnSpc>
              <a:spcBef>
                <a:spcPts val="1575"/>
              </a:spcBef>
              <a:spcAft>
                <a:spcPts val="0"/>
              </a:spcAft>
              <a:buClr>
                <a:srgbClr val="888888"/>
              </a:buClr>
              <a:buSzPts val="5040"/>
              <a:buNone/>
              <a:defRPr sz="5040">
                <a:solidFill>
                  <a:srgbClr val="888888"/>
                </a:solidFill>
              </a:defRPr>
            </a:lvl9pPr>
          </a:lstStyle>
          <a:p>
            <a:endParaRPr/>
          </a:p>
        </p:txBody>
      </p:sp>
      <p:sp>
        <p:nvSpPr>
          <p:cNvPr id="26" name="Google Shape;26;p5"/>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7" name="Google Shape;27;p5"/>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8" name="Google Shape;28;p5"/>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uas Partes de Conteúdo" type="twoObj">
  <p:cSld name="TWO_OBJECTS">
    <p:spTree>
      <p:nvGrpSpPr>
        <p:cNvPr id="1" name="Shape 29"/>
        <p:cNvGrpSpPr/>
        <p:nvPr/>
      </p:nvGrpSpPr>
      <p:grpSpPr>
        <a:xfrm>
          <a:off x="0" y="0"/>
          <a:ext cx="0" cy="0"/>
          <a:chOff x="0" y="0"/>
          <a:chExt cx="0" cy="0"/>
        </a:xfrm>
      </p:grpSpPr>
      <p:sp>
        <p:nvSpPr>
          <p:cNvPr id="30" name="Google Shape;30;p6"/>
          <p:cNvSpPr txBox="1">
            <a:spLocks noGrp="1"/>
          </p:cNvSpPr>
          <p:nvPr>
            <p:ph type="title"/>
          </p:nvPr>
        </p:nvSpPr>
        <p:spPr>
          <a:xfrm>
            <a:off x="1980029" y="2300044"/>
            <a:ext cx="24840367" cy="83501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6"/>
          <p:cNvSpPr txBox="1">
            <a:spLocks noGrp="1"/>
          </p:cNvSpPr>
          <p:nvPr>
            <p:ph type="body" idx="1"/>
          </p:nvPr>
        </p:nvSpPr>
        <p:spPr>
          <a:xfrm>
            <a:off x="1980029" y="11500170"/>
            <a:ext cx="12240181" cy="2741040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50"/>
              </a:spcBef>
              <a:spcAft>
                <a:spcPts val="0"/>
              </a:spcAft>
              <a:buClr>
                <a:schemeClr val="dk1"/>
              </a:buClr>
              <a:buSzPts val="1800"/>
              <a:buChar char="•"/>
              <a:defRPr/>
            </a:lvl1pPr>
            <a:lvl2pPr marL="914400" lvl="1" indent="-342900" algn="l">
              <a:lnSpc>
                <a:spcPct val="90000"/>
              </a:lnSpc>
              <a:spcBef>
                <a:spcPts val="1575"/>
              </a:spcBef>
              <a:spcAft>
                <a:spcPts val="0"/>
              </a:spcAft>
              <a:buClr>
                <a:schemeClr val="dk1"/>
              </a:buClr>
              <a:buSzPts val="1800"/>
              <a:buChar char="•"/>
              <a:defRPr/>
            </a:lvl2pPr>
            <a:lvl3pPr marL="1371600" lvl="2" indent="-342900" algn="l">
              <a:lnSpc>
                <a:spcPct val="90000"/>
              </a:lnSpc>
              <a:spcBef>
                <a:spcPts val="1575"/>
              </a:spcBef>
              <a:spcAft>
                <a:spcPts val="0"/>
              </a:spcAft>
              <a:buClr>
                <a:schemeClr val="dk1"/>
              </a:buClr>
              <a:buSzPts val="1800"/>
              <a:buChar char="•"/>
              <a:defRPr/>
            </a:lvl3pPr>
            <a:lvl4pPr marL="1828800" lvl="3" indent="-342900" algn="l">
              <a:lnSpc>
                <a:spcPct val="90000"/>
              </a:lnSpc>
              <a:spcBef>
                <a:spcPts val="1575"/>
              </a:spcBef>
              <a:spcAft>
                <a:spcPts val="0"/>
              </a:spcAft>
              <a:buClr>
                <a:schemeClr val="dk1"/>
              </a:buClr>
              <a:buSzPts val="1800"/>
              <a:buChar char="•"/>
              <a:defRPr/>
            </a:lvl4pPr>
            <a:lvl5pPr marL="2286000" lvl="4" indent="-342900" algn="l">
              <a:lnSpc>
                <a:spcPct val="90000"/>
              </a:lnSpc>
              <a:spcBef>
                <a:spcPts val="1575"/>
              </a:spcBef>
              <a:spcAft>
                <a:spcPts val="0"/>
              </a:spcAft>
              <a:buClr>
                <a:schemeClr val="dk1"/>
              </a:buClr>
              <a:buSzPts val="1800"/>
              <a:buChar char="•"/>
              <a:defRPr/>
            </a:lvl5pPr>
            <a:lvl6pPr marL="2743200" lvl="5" indent="-342900" algn="l">
              <a:lnSpc>
                <a:spcPct val="90000"/>
              </a:lnSpc>
              <a:spcBef>
                <a:spcPts val="1575"/>
              </a:spcBef>
              <a:spcAft>
                <a:spcPts val="0"/>
              </a:spcAft>
              <a:buClr>
                <a:schemeClr val="dk1"/>
              </a:buClr>
              <a:buSzPts val="1800"/>
              <a:buChar char="•"/>
              <a:defRPr/>
            </a:lvl6pPr>
            <a:lvl7pPr marL="3200400" lvl="6" indent="-342900" algn="l">
              <a:lnSpc>
                <a:spcPct val="90000"/>
              </a:lnSpc>
              <a:spcBef>
                <a:spcPts val="1575"/>
              </a:spcBef>
              <a:spcAft>
                <a:spcPts val="0"/>
              </a:spcAft>
              <a:buClr>
                <a:schemeClr val="dk1"/>
              </a:buClr>
              <a:buSzPts val="1800"/>
              <a:buChar char="•"/>
              <a:defRPr/>
            </a:lvl7pPr>
            <a:lvl8pPr marL="3657600" lvl="7" indent="-342900" algn="l">
              <a:lnSpc>
                <a:spcPct val="90000"/>
              </a:lnSpc>
              <a:spcBef>
                <a:spcPts val="1575"/>
              </a:spcBef>
              <a:spcAft>
                <a:spcPts val="0"/>
              </a:spcAft>
              <a:buClr>
                <a:schemeClr val="dk1"/>
              </a:buClr>
              <a:buSzPts val="1800"/>
              <a:buChar char="•"/>
              <a:defRPr/>
            </a:lvl8pPr>
            <a:lvl9pPr marL="4114800" lvl="8" indent="-342900" algn="l">
              <a:lnSpc>
                <a:spcPct val="90000"/>
              </a:lnSpc>
              <a:spcBef>
                <a:spcPts val="1575"/>
              </a:spcBef>
              <a:spcAft>
                <a:spcPts val="0"/>
              </a:spcAft>
              <a:buClr>
                <a:schemeClr val="dk1"/>
              </a:buClr>
              <a:buSzPts val="1800"/>
              <a:buChar char="•"/>
              <a:defRPr/>
            </a:lvl9pPr>
          </a:lstStyle>
          <a:p>
            <a:endParaRPr/>
          </a:p>
        </p:txBody>
      </p:sp>
      <p:sp>
        <p:nvSpPr>
          <p:cNvPr id="32" name="Google Shape;32;p6"/>
          <p:cNvSpPr txBox="1">
            <a:spLocks noGrp="1"/>
          </p:cNvSpPr>
          <p:nvPr>
            <p:ph type="body" idx="2"/>
          </p:nvPr>
        </p:nvSpPr>
        <p:spPr>
          <a:xfrm>
            <a:off x="14580215" y="11500170"/>
            <a:ext cx="12240181" cy="2741040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50"/>
              </a:spcBef>
              <a:spcAft>
                <a:spcPts val="0"/>
              </a:spcAft>
              <a:buClr>
                <a:schemeClr val="dk1"/>
              </a:buClr>
              <a:buSzPts val="1800"/>
              <a:buChar char="•"/>
              <a:defRPr/>
            </a:lvl1pPr>
            <a:lvl2pPr marL="914400" lvl="1" indent="-342900" algn="l">
              <a:lnSpc>
                <a:spcPct val="90000"/>
              </a:lnSpc>
              <a:spcBef>
                <a:spcPts val="1575"/>
              </a:spcBef>
              <a:spcAft>
                <a:spcPts val="0"/>
              </a:spcAft>
              <a:buClr>
                <a:schemeClr val="dk1"/>
              </a:buClr>
              <a:buSzPts val="1800"/>
              <a:buChar char="•"/>
              <a:defRPr/>
            </a:lvl2pPr>
            <a:lvl3pPr marL="1371600" lvl="2" indent="-342900" algn="l">
              <a:lnSpc>
                <a:spcPct val="90000"/>
              </a:lnSpc>
              <a:spcBef>
                <a:spcPts val="1575"/>
              </a:spcBef>
              <a:spcAft>
                <a:spcPts val="0"/>
              </a:spcAft>
              <a:buClr>
                <a:schemeClr val="dk1"/>
              </a:buClr>
              <a:buSzPts val="1800"/>
              <a:buChar char="•"/>
              <a:defRPr/>
            </a:lvl3pPr>
            <a:lvl4pPr marL="1828800" lvl="3" indent="-342900" algn="l">
              <a:lnSpc>
                <a:spcPct val="90000"/>
              </a:lnSpc>
              <a:spcBef>
                <a:spcPts val="1575"/>
              </a:spcBef>
              <a:spcAft>
                <a:spcPts val="0"/>
              </a:spcAft>
              <a:buClr>
                <a:schemeClr val="dk1"/>
              </a:buClr>
              <a:buSzPts val="1800"/>
              <a:buChar char="•"/>
              <a:defRPr/>
            </a:lvl4pPr>
            <a:lvl5pPr marL="2286000" lvl="4" indent="-342900" algn="l">
              <a:lnSpc>
                <a:spcPct val="90000"/>
              </a:lnSpc>
              <a:spcBef>
                <a:spcPts val="1575"/>
              </a:spcBef>
              <a:spcAft>
                <a:spcPts val="0"/>
              </a:spcAft>
              <a:buClr>
                <a:schemeClr val="dk1"/>
              </a:buClr>
              <a:buSzPts val="1800"/>
              <a:buChar char="•"/>
              <a:defRPr/>
            </a:lvl5pPr>
            <a:lvl6pPr marL="2743200" lvl="5" indent="-342900" algn="l">
              <a:lnSpc>
                <a:spcPct val="90000"/>
              </a:lnSpc>
              <a:spcBef>
                <a:spcPts val="1575"/>
              </a:spcBef>
              <a:spcAft>
                <a:spcPts val="0"/>
              </a:spcAft>
              <a:buClr>
                <a:schemeClr val="dk1"/>
              </a:buClr>
              <a:buSzPts val="1800"/>
              <a:buChar char="•"/>
              <a:defRPr/>
            </a:lvl6pPr>
            <a:lvl7pPr marL="3200400" lvl="6" indent="-342900" algn="l">
              <a:lnSpc>
                <a:spcPct val="90000"/>
              </a:lnSpc>
              <a:spcBef>
                <a:spcPts val="1575"/>
              </a:spcBef>
              <a:spcAft>
                <a:spcPts val="0"/>
              </a:spcAft>
              <a:buClr>
                <a:schemeClr val="dk1"/>
              </a:buClr>
              <a:buSzPts val="1800"/>
              <a:buChar char="•"/>
              <a:defRPr/>
            </a:lvl7pPr>
            <a:lvl8pPr marL="3657600" lvl="7" indent="-342900" algn="l">
              <a:lnSpc>
                <a:spcPct val="90000"/>
              </a:lnSpc>
              <a:spcBef>
                <a:spcPts val="1575"/>
              </a:spcBef>
              <a:spcAft>
                <a:spcPts val="0"/>
              </a:spcAft>
              <a:buClr>
                <a:schemeClr val="dk1"/>
              </a:buClr>
              <a:buSzPts val="1800"/>
              <a:buChar char="•"/>
              <a:defRPr/>
            </a:lvl8pPr>
            <a:lvl9pPr marL="4114800" lvl="8" indent="-342900" algn="l">
              <a:lnSpc>
                <a:spcPct val="90000"/>
              </a:lnSpc>
              <a:spcBef>
                <a:spcPts val="1575"/>
              </a:spcBef>
              <a:spcAft>
                <a:spcPts val="0"/>
              </a:spcAft>
              <a:buClr>
                <a:schemeClr val="dk1"/>
              </a:buClr>
              <a:buSzPts val="1800"/>
              <a:buChar char="•"/>
              <a:defRPr/>
            </a:lvl9pPr>
          </a:lstStyle>
          <a:p>
            <a:endParaRPr/>
          </a:p>
        </p:txBody>
      </p:sp>
      <p:sp>
        <p:nvSpPr>
          <p:cNvPr id="33" name="Google Shape;33;p6"/>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6"/>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6"/>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ação" type="twoTxTwoObj">
  <p:cSld name="TWO_OBJECTS_WITH_TEXT">
    <p:spTree>
      <p:nvGrpSpPr>
        <p:cNvPr id="1" name="Shape 36"/>
        <p:cNvGrpSpPr/>
        <p:nvPr/>
      </p:nvGrpSpPr>
      <p:grpSpPr>
        <a:xfrm>
          <a:off x="0" y="0"/>
          <a:ext cx="0" cy="0"/>
          <a:chOff x="0" y="0"/>
          <a:chExt cx="0" cy="0"/>
        </a:xfrm>
      </p:grpSpPr>
      <p:sp>
        <p:nvSpPr>
          <p:cNvPr id="37" name="Google Shape;37;p7"/>
          <p:cNvSpPr txBox="1">
            <a:spLocks noGrp="1"/>
          </p:cNvSpPr>
          <p:nvPr>
            <p:ph type="title"/>
          </p:nvPr>
        </p:nvSpPr>
        <p:spPr>
          <a:xfrm>
            <a:off x="1983780" y="2300044"/>
            <a:ext cx="24840367" cy="83501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7"/>
          <p:cNvSpPr txBox="1">
            <a:spLocks noGrp="1"/>
          </p:cNvSpPr>
          <p:nvPr>
            <p:ph type="body" idx="1"/>
          </p:nvPr>
        </p:nvSpPr>
        <p:spPr>
          <a:xfrm>
            <a:off x="1983784" y="10590160"/>
            <a:ext cx="12183928" cy="519007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150"/>
              </a:spcBef>
              <a:spcAft>
                <a:spcPts val="0"/>
              </a:spcAft>
              <a:buClr>
                <a:schemeClr val="dk1"/>
              </a:buClr>
              <a:buSzPts val="7559"/>
              <a:buNone/>
              <a:defRPr sz="7559" b="1"/>
            </a:lvl1pPr>
            <a:lvl2pPr marL="914400" lvl="1" indent="-228600" algn="l">
              <a:lnSpc>
                <a:spcPct val="90000"/>
              </a:lnSpc>
              <a:spcBef>
                <a:spcPts val="1575"/>
              </a:spcBef>
              <a:spcAft>
                <a:spcPts val="0"/>
              </a:spcAft>
              <a:buClr>
                <a:schemeClr val="dk1"/>
              </a:buClr>
              <a:buSzPts val="6299"/>
              <a:buNone/>
              <a:defRPr sz="6299" b="1"/>
            </a:lvl2pPr>
            <a:lvl3pPr marL="1371600" lvl="2" indent="-228600" algn="l">
              <a:lnSpc>
                <a:spcPct val="90000"/>
              </a:lnSpc>
              <a:spcBef>
                <a:spcPts val="1575"/>
              </a:spcBef>
              <a:spcAft>
                <a:spcPts val="0"/>
              </a:spcAft>
              <a:buClr>
                <a:schemeClr val="dk1"/>
              </a:buClr>
              <a:buSzPts val="5669"/>
              <a:buNone/>
              <a:defRPr sz="5669" b="1"/>
            </a:lvl3pPr>
            <a:lvl4pPr marL="1828800" lvl="3" indent="-228600" algn="l">
              <a:lnSpc>
                <a:spcPct val="90000"/>
              </a:lnSpc>
              <a:spcBef>
                <a:spcPts val="1575"/>
              </a:spcBef>
              <a:spcAft>
                <a:spcPts val="0"/>
              </a:spcAft>
              <a:buClr>
                <a:schemeClr val="dk1"/>
              </a:buClr>
              <a:buSzPts val="5040"/>
              <a:buNone/>
              <a:defRPr sz="5040" b="1"/>
            </a:lvl4pPr>
            <a:lvl5pPr marL="2286000" lvl="4" indent="-228600" algn="l">
              <a:lnSpc>
                <a:spcPct val="90000"/>
              </a:lnSpc>
              <a:spcBef>
                <a:spcPts val="1575"/>
              </a:spcBef>
              <a:spcAft>
                <a:spcPts val="0"/>
              </a:spcAft>
              <a:buClr>
                <a:schemeClr val="dk1"/>
              </a:buClr>
              <a:buSzPts val="5040"/>
              <a:buNone/>
              <a:defRPr sz="5040" b="1"/>
            </a:lvl5pPr>
            <a:lvl6pPr marL="2743200" lvl="5" indent="-228600" algn="l">
              <a:lnSpc>
                <a:spcPct val="90000"/>
              </a:lnSpc>
              <a:spcBef>
                <a:spcPts val="1575"/>
              </a:spcBef>
              <a:spcAft>
                <a:spcPts val="0"/>
              </a:spcAft>
              <a:buClr>
                <a:schemeClr val="dk1"/>
              </a:buClr>
              <a:buSzPts val="5040"/>
              <a:buNone/>
              <a:defRPr sz="5040" b="1"/>
            </a:lvl6pPr>
            <a:lvl7pPr marL="3200400" lvl="6" indent="-228600" algn="l">
              <a:lnSpc>
                <a:spcPct val="90000"/>
              </a:lnSpc>
              <a:spcBef>
                <a:spcPts val="1575"/>
              </a:spcBef>
              <a:spcAft>
                <a:spcPts val="0"/>
              </a:spcAft>
              <a:buClr>
                <a:schemeClr val="dk1"/>
              </a:buClr>
              <a:buSzPts val="5040"/>
              <a:buNone/>
              <a:defRPr sz="5040" b="1"/>
            </a:lvl7pPr>
            <a:lvl8pPr marL="3657600" lvl="7" indent="-228600" algn="l">
              <a:lnSpc>
                <a:spcPct val="90000"/>
              </a:lnSpc>
              <a:spcBef>
                <a:spcPts val="1575"/>
              </a:spcBef>
              <a:spcAft>
                <a:spcPts val="0"/>
              </a:spcAft>
              <a:buClr>
                <a:schemeClr val="dk1"/>
              </a:buClr>
              <a:buSzPts val="5040"/>
              <a:buNone/>
              <a:defRPr sz="5040" b="1"/>
            </a:lvl8pPr>
            <a:lvl9pPr marL="4114800" lvl="8" indent="-228600" algn="l">
              <a:lnSpc>
                <a:spcPct val="90000"/>
              </a:lnSpc>
              <a:spcBef>
                <a:spcPts val="1575"/>
              </a:spcBef>
              <a:spcAft>
                <a:spcPts val="0"/>
              </a:spcAft>
              <a:buClr>
                <a:schemeClr val="dk1"/>
              </a:buClr>
              <a:buSzPts val="5040"/>
              <a:buNone/>
              <a:defRPr sz="5040" b="1"/>
            </a:lvl9pPr>
          </a:lstStyle>
          <a:p>
            <a:endParaRPr/>
          </a:p>
        </p:txBody>
      </p:sp>
      <p:sp>
        <p:nvSpPr>
          <p:cNvPr id="39" name="Google Shape;39;p7"/>
          <p:cNvSpPr txBox="1">
            <a:spLocks noGrp="1"/>
          </p:cNvSpPr>
          <p:nvPr>
            <p:ph type="body" idx="2"/>
          </p:nvPr>
        </p:nvSpPr>
        <p:spPr>
          <a:xfrm>
            <a:off x="1983784" y="15780233"/>
            <a:ext cx="12183928" cy="2321034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50"/>
              </a:spcBef>
              <a:spcAft>
                <a:spcPts val="0"/>
              </a:spcAft>
              <a:buClr>
                <a:schemeClr val="dk1"/>
              </a:buClr>
              <a:buSzPts val="1800"/>
              <a:buChar char="•"/>
              <a:defRPr/>
            </a:lvl1pPr>
            <a:lvl2pPr marL="914400" lvl="1" indent="-342900" algn="l">
              <a:lnSpc>
                <a:spcPct val="90000"/>
              </a:lnSpc>
              <a:spcBef>
                <a:spcPts val="1575"/>
              </a:spcBef>
              <a:spcAft>
                <a:spcPts val="0"/>
              </a:spcAft>
              <a:buClr>
                <a:schemeClr val="dk1"/>
              </a:buClr>
              <a:buSzPts val="1800"/>
              <a:buChar char="•"/>
              <a:defRPr/>
            </a:lvl2pPr>
            <a:lvl3pPr marL="1371600" lvl="2" indent="-342900" algn="l">
              <a:lnSpc>
                <a:spcPct val="90000"/>
              </a:lnSpc>
              <a:spcBef>
                <a:spcPts val="1575"/>
              </a:spcBef>
              <a:spcAft>
                <a:spcPts val="0"/>
              </a:spcAft>
              <a:buClr>
                <a:schemeClr val="dk1"/>
              </a:buClr>
              <a:buSzPts val="1800"/>
              <a:buChar char="•"/>
              <a:defRPr/>
            </a:lvl3pPr>
            <a:lvl4pPr marL="1828800" lvl="3" indent="-342900" algn="l">
              <a:lnSpc>
                <a:spcPct val="90000"/>
              </a:lnSpc>
              <a:spcBef>
                <a:spcPts val="1575"/>
              </a:spcBef>
              <a:spcAft>
                <a:spcPts val="0"/>
              </a:spcAft>
              <a:buClr>
                <a:schemeClr val="dk1"/>
              </a:buClr>
              <a:buSzPts val="1800"/>
              <a:buChar char="•"/>
              <a:defRPr/>
            </a:lvl4pPr>
            <a:lvl5pPr marL="2286000" lvl="4" indent="-342900" algn="l">
              <a:lnSpc>
                <a:spcPct val="90000"/>
              </a:lnSpc>
              <a:spcBef>
                <a:spcPts val="1575"/>
              </a:spcBef>
              <a:spcAft>
                <a:spcPts val="0"/>
              </a:spcAft>
              <a:buClr>
                <a:schemeClr val="dk1"/>
              </a:buClr>
              <a:buSzPts val="1800"/>
              <a:buChar char="•"/>
              <a:defRPr/>
            </a:lvl5pPr>
            <a:lvl6pPr marL="2743200" lvl="5" indent="-342900" algn="l">
              <a:lnSpc>
                <a:spcPct val="90000"/>
              </a:lnSpc>
              <a:spcBef>
                <a:spcPts val="1575"/>
              </a:spcBef>
              <a:spcAft>
                <a:spcPts val="0"/>
              </a:spcAft>
              <a:buClr>
                <a:schemeClr val="dk1"/>
              </a:buClr>
              <a:buSzPts val="1800"/>
              <a:buChar char="•"/>
              <a:defRPr/>
            </a:lvl6pPr>
            <a:lvl7pPr marL="3200400" lvl="6" indent="-342900" algn="l">
              <a:lnSpc>
                <a:spcPct val="90000"/>
              </a:lnSpc>
              <a:spcBef>
                <a:spcPts val="1575"/>
              </a:spcBef>
              <a:spcAft>
                <a:spcPts val="0"/>
              </a:spcAft>
              <a:buClr>
                <a:schemeClr val="dk1"/>
              </a:buClr>
              <a:buSzPts val="1800"/>
              <a:buChar char="•"/>
              <a:defRPr/>
            </a:lvl7pPr>
            <a:lvl8pPr marL="3657600" lvl="7" indent="-342900" algn="l">
              <a:lnSpc>
                <a:spcPct val="90000"/>
              </a:lnSpc>
              <a:spcBef>
                <a:spcPts val="1575"/>
              </a:spcBef>
              <a:spcAft>
                <a:spcPts val="0"/>
              </a:spcAft>
              <a:buClr>
                <a:schemeClr val="dk1"/>
              </a:buClr>
              <a:buSzPts val="1800"/>
              <a:buChar char="•"/>
              <a:defRPr/>
            </a:lvl8pPr>
            <a:lvl9pPr marL="4114800" lvl="8" indent="-342900" algn="l">
              <a:lnSpc>
                <a:spcPct val="90000"/>
              </a:lnSpc>
              <a:spcBef>
                <a:spcPts val="1575"/>
              </a:spcBef>
              <a:spcAft>
                <a:spcPts val="0"/>
              </a:spcAft>
              <a:buClr>
                <a:schemeClr val="dk1"/>
              </a:buClr>
              <a:buSzPts val="1800"/>
              <a:buChar char="•"/>
              <a:defRPr/>
            </a:lvl9pPr>
          </a:lstStyle>
          <a:p>
            <a:endParaRPr/>
          </a:p>
        </p:txBody>
      </p:sp>
      <p:sp>
        <p:nvSpPr>
          <p:cNvPr id="40" name="Google Shape;40;p7"/>
          <p:cNvSpPr txBox="1">
            <a:spLocks noGrp="1"/>
          </p:cNvSpPr>
          <p:nvPr>
            <p:ph type="body" idx="3"/>
          </p:nvPr>
        </p:nvSpPr>
        <p:spPr>
          <a:xfrm>
            <a:off x="14580217" y="10590160"/>
            <a:ext cx="12243932" cy="5190073"/>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3150"/>
              </a:spcBef>
              <a:spcAft>
                <a:spcPts val="0"/>
              </a:spcAft>
              <a:buClr>
                <a:schemeClr val="dk1"/>
              </a:buClr>
              <a:buSzPts val="7559"/>
              <a:buNone/>
              <a:defRPr sz="7559" b="1"/>
            </a:lvl1pPr>
            <a:lvl2pPr marL="914400" lvl="1" indent="-228600" algn="l">
              <a:lnSpc>
                <a:spcPct val="90000"/>
              </a:lnSpc>
              <a:spcBef>
                <a:spcPts val="1575"/>
              </a:spcBef>
              <a:spcAft>
                <a:spcPts val="0"/>
              </a:spcAft>
              <a:buClr>
                <a:schemeClr val="dk1"/>
              </a:buClr>
              <a:buSzPts val="6299"/>
              <a:buNone/>
              <a:defRPr sz="6299" b="1"/>
            </a:lvl2pPr>
            <a:lvl3pPr marL="1371600" lvl="2" indent="-228600" algn="l">
              <a:lnSpc>
                <a:spcPct val="90000"/>
              </a:lnSpc>
              <a:spcBef>
                <a:spcPts val="1575"/>
              </a:spcBef>
              <a:spcAft>
                <a:spcPts val="0"/>
              </a:spcAft>
              <a:buClr>
                <a:schemeClr val="dk1"/>
              </a:buClr>
              <a:buSzPts val="5669"/>
              <a:buNone/>
              <a:defRPr sz="5669" b="1"/>
            </a:lvl3pPr>
            <a:lvl4pPr marL="1828800" lvl="3" indent="-228600" algn="l">
              <a:lnSpc>
                <a:spcPct val="90000"/>
              </a:lnSpc>
              <a:spcBef>
                <a:spcPts val="1575"/>
              </a:spcBef>
              <a:spcAft>
                <a:spcPts val="0"/>
              </a:spcAft>
              <a:buClr>
                <a:schemeClr val="dk1"/>
              </a:buClr>
              <a:buSzPts val="5040"/>
              <a:buNone/>
              <a:defRPr sz="5040" b="1"/>
            </a:lvl4pPr>
            <a:lvl5pPr marL="2286000" lvl="4" indent="-228600" algn="l">
              <a:lnSpc>
                <a:spcPct val="90000"/>
              </a:lnSpc>
              <a:spcBef>
                <a:spcPts val="1575"/>
              </a:spcBef>
              <a:spcAft>
                <a:spcPts val="0"/>
              </a:spcAft>
              <a:buClr>
                <a:schemeClr val="dk1"/>
              </a:buClr>
              <a:buSzPts val="5040"/>
              <a:buNone/>
              <a:defRPr sz="5040" b="1"/>
            </a:lvl5pPr>
            <a:lvl6pPr marL="2743200" lvl="5" indent="-228600" algn="l">
              <a:lnSpc>
                <a:spcPct val="90000"/>
              </a:lnSpc>
              <a:spcBef>
                <a:spcPts val="1575"/>
              </a:spcBef>
              <a:spcAft>
                <a:spcPts val="0"/>
              </a:spcAft>
              <a:buClr>
                <a:schemeClr val="dk1"/>
              </a:buClr>
              <a:buSzPts val="5040"/>
              <a:buNone/>
              <a:defRPr sz="5040" b="1"/>
            </a:lvl6pPr>
            <a:lvl7pPr marL="3200400" lvl="6" indent="-228600" algn="l">
              <a:lnSpc>
                <a:spcPct val="90000"/>
              </a:lnSpc>
              <a:spcBef>
                <a:spcPts val="1575"/>
              </a:spcBef>
              <a:spcAft>
                <a:spcPts val="0"/>
              </a:spcAft>
              <a:buClr>
                <a:schemeClr val="dk1"/>
              </a:buClr>
              <a:buSzPts val="5040"/>
              <a:buNone/>
              <a:defRPr sz="5040" b="1"/>
            </a:lvl7pPr>
            <a:lvl8pPr marL="3657600" lvl="7" indent="-228600" algn="l">
              <a:lnSpc>
                <a:spcPct val="90000"/>
              </a:lnSpc>
              <a:spcBef>
                <a:spcPts val="1575"/>
              </a:spcBef>
              <a:spcAft>
                <a:spcPts val="0"/>
              </a:spcAft>
              <a:buClr>
                <a:schemeClr val="dk1"/>
              </a:buClr>
              <a:buSzPts val="5040"/>
              <a:buNone/>
              <a:defRPr sz="5040" b="1"/>
            </a:lvl8pPr>
            <a:lvl9pPr marL="4114800" lvl="8" indent="-228600" algn="l">
              <a:lnSpc>
                <a:spcPct val="90000"/>
              </a:lnSpc>
              <a:spcBef>
                <a:spcPts val="1575"/>
              </a:spcBef>
              <a:spcAft>
                <a:spcPts val="0"/>
              </a:spcAft>
              <a:buClr>
                <a:schemeClr val="dk1"/>
              </a:buClr>
              <a:buSzPts val="5040"/>
              <a:buNone/>
              <a:defRPr sz="5040" b="1"/>
            </a:lvl9pPr>
          </a:lstStyle>
          <a:p>
            <a:endParaRPr/>
          </a:p>
        </p:txBody>
      </p:sp>
      <p:sp>
        <p:nvSpPr>
          <p:cNvPr id="41" name="Google Shape;41;p7"/>
          <p:cNvSpPr txBox="1">
            <a:spLocks noGrp="1"/>
          </p:cNvSpPr>
          <p:nvPr>
            <p:ph type="body" idx="4"/>
          </p:nvPr>
        </p:nvSpPr>
        <p:spPr>
          <a:xfrm>
            <a:off x="14580217" y="15780233"/>
            <a:ext cx="12243932" cy="23210346"/>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50"/>
              </a:spcBef>
              <a:spcAft>
                <a:spcPts val="0"/>
              </a:spcAft>
              <a:buClr>
                <a:schemeClr val="dk1"/>
              </a:buClr>
              <a:buSzPts val="1800"/>
              <a:buChar char="•"/>
              <a:defRPr/>
            </a:lvl1pPr>
            <a:lvl2pPr marL="914400" lvl="1" indent="-342900" algn="l">
              <a:lnSpc>
                <a:spcPct val="90000"/>
              </a:lnSpc>
              <a:spcBef>
                <a:spcPts val="1575"/>
              </a:spcBef>
              <a:spcAft>
                <a:spcPts val="0"/>
              </a:spcAft>
              <a:buClr>
                <a:schemeClr val="dk1"/>
              </a:buClr>
              <a:buSzPts val="1800"/>
              <a:buChar char="•"/>
              <a:defRPr/>
            </a:lvl2pPr>
            <a:lvl3pPr marL="1371600" lvl="2" indent="-342900" algn="l">
              <a:lnSpc>
                <a:spcPct val="90000"/>
              </a:lnSpc>
              <a:spcBef>
                <a:spcPts val="1575"/>
              </a:spcBef>
              <a:spcAft>
                <a:spcPts val="0"/>
              </a:spcAft>
              <a:buClr>
                <a:schemeClr val="dk1"/>
              </a:buClr>
              <a:buSzPts val="1800"/>
              <a:buChar char="•"/>
              <a:defRPr/>
            </a:lvl3pPr>
            <a:lvl4pPr marL="1828800" lvl="3" indent="-342900" algn="l">
              <a:lnSpc>
                <a:spcPct val="90000"/>
              </a:lnSpc>
              <a:spcBef>
                <a:spcPts val="1575"/>
              </a:spcBef>
              <a:spcAft>
                <a:spcPts val="0"/>
              </a:spcAft>
              <a:buClr>
                <a:schemeClr val="dk1"/>
              </a:buClr>
              <a:buSzPts val="1800"/>
              <a:buChar char="•"/>
              <a:defRPr/>
            </a:lvl4pPr>
            <a:lvl5pPr marL="2286000" lvl="4" indent="-342900" algn="l">
              <a:lnSpc>
                <a:spcPct val="90000"/>
              </a:lnSpc>
              <a:spcBef>
                <a:spcPts val="1575"/>
              </a:spcBef>
              <a:spcAft>
                <a:spcPts val="0"/>
              </a:spcAft>
              <a:buClr>
                <a:schemeClr val="dk1"/>
              </a:buClr>
              <a:buSzPts val="1800"/>
              <a:buChar char="•"/>
              <a:defRPr/>
            </a:lvl5pPr>
            <a:lvl6pPr marL="2743200" lvl="5" indent="-342900" algn="l">
              <a:lnSpc>
                <a:spcPct val="90000"/>
              </a:lnSpc>
              <a:spcBef>
                <a:spcPts val="1575"/>
              </a:spcBef>
              <a:spcAft>
                <a:spcPts val="0"/>
              </a:spcAft>
              <a:buClr>
                <a:schemeClr val="dk1"/>
              </a:buClr>
              <a:buSzPts val="1800"/>
              <a:buChar char="•"/>
              <a:defRPr/>
            </a:lvl6pPr>
            <a:lvl7pPr marL="3200400" lvl="6" indent="-342900" algn="l">
              <a:lnSpc>
                <a:spcPct val="90000"/>
              </a:lnSpc>
              <a:spcBef>
                <a:spcPts val="1575"/>
              </a:spcBef>
              <a:spcAft>
                <a:spcPts val="0"/>
              </a:spcAft>
              <a:buClr>
                <a:schemeClr val="dk1"/>
              </a:buClr>
              <a:buSzPts val="1800"/>
              <a:buChar char="•"/>
              <a:defRPr/>
            </a:lvl7pPr>
            <a:lvl8pPr marL="3657600" lvl="7" indent="-342900" algn="l">
              <a:lnSpc>
                <a:spcPct val="90000"/>
              </a:lnSpc>
              <a:spcBef>
                <a:spcPts val="1575"/>
              </a:spcBef>
              <a:spcAft>
                <a:spcPts val="0"/>
              </a:spcAft>
              <a:buClr>
                <a:schemeClr val="dk1"/>
              </a:buClr>
              <a:buSzPts val="1800"/>
              <a:buChar char="•"/>
              <a:defRPr/>
            </a:lvl8pPr>
            <a:lvl9pPr marL="4114800" lvl="8" indent="-342900" algn="l">
              <a:lnSpc>
                <a:spcPct val="90000"/>
              </a:lnSpc>
              <a:spcBef>
                <a:spcPts val="1575"/>
              </a:spcBef>
              <a:spcAft>
                <a:spcPts val="0"/>
              </a:spcAft>
              <a:buClr>
                <a:schemeClr val="dk1"/>
              </a:buClr>
              <a:buSzPts val="1800"/>
              <a:buChar char="•"/>
              <a:defRPr/>
            </a:lvl9pPr>
          </a:lstStyle>
          <a:p>
            <a:endParaRPr/>
          </a:p>
        </p:txBody>
      </p:sp>
      <p:sp>
        <p:nvSpPr>
          <p:cNvPr id="42" name="Google Shape;42;p7"/>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7"/>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4" name="Google Shape;44;p7"/>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omente título" type="titleOnly">
  <p:cSld name="TITLE_ONLY">
    <p:spTree>
      <p:nvGrpSpPr>
        <p:cNvPr id="1" name="Shape 45"/>
        <p:cNvGrpSpPr/>
        <p:nvPr/>
      </p:nvGrpSpPr>
      <p:grpSpPr>
        <a:xfrm>
          <a:off x="0" y="0"/>
          <a:ext cx="0" cy="0"/>
          <a:chOff x="0" y="0"/>
          <a:chExt cx="0" cy="0"/>
        </a:xfrm>
      </p:grpSpPr>
      <p:sp>
        <p:nvSpPr>
          <p:cNvPr id="46" name="Google Shape;46;p8"/>
          <p:cNvSpPr txBox="1">
            <a:spLocks noGrp="1"/>
          </p:cNvSpPr>
          <p:nvPr>
            <p:ph type="title"/>
          </p:nvPr>
        </p:nvSpPr>
        <p:spPr>
          <a:xfrm>
            <a:off x="1980029" y="2300044"/>
            <a:ext cx="24840367" cy="83501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8"/>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8"/>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9" name="Google Shape;49;p8"/>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Em branco" type="blank">
  <p:cSld name="BLANK">
    <p:spTree>
      <p:nvGrpSpPr>
        <p:cNvPr id="1" name="Shape 50"/>
        <p:cNvGrpSpPr/>
        <p:nvPr/>
      </p:nvGrpSpPr>
      <p:grpSpPr>
        <a:xfrm>
          <a:off x="0" y="0"/>
          <a:ext cx="0" cy="0"/>
          <a:chOff x="0" y="0"/>
          <a:chExt cx="0" cy="0"/>
        </a:xfrm>
      </p:grpSpPr>
      <p:sp>
        <p:nvSpPr>
          <p:cNvPr id="51" name="Google Shape;51;p9"/>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9"/>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9"/>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údo com Legenda" type="objTx">
  <p:cSld name="OBJECT_WITH_CAPTION_TEXT">
    <p:spTree>
      <p:nvGrpSpPr>
        <p:cNvPr id="1" name="Shape 54"/>
        <p:cNvGrpSpPr/>
        <p:nvPr/>
      </p:nvGrpSpPr>
      <p:grpSpPr>
        <a:xfrm>
          <a:off x="0" y="0"/>
          <a:ext cx="0" cy="0"/>
          <a:chOff x="0" y="0"/>
          <a:chExt cx="0" cy="0"/>
        </a:xfrm>
      </p:grpSpPr>
      <p:sp>
        <p:nvSpPr>
          <p:cNvPr id="55" name="Google Shape;55;p10"/>
          <p:cNvSpPr txBox="1">
            <a:spLocks noGrp="1"/>
          </p:cNvSpPr>
          <p:nvPr>
            <p:ph type="title"/>
          </p:nvPr>
        </p:nvSpPr>
        <p:spPr>
          <a:xfrm>
            <a:off x="1983780" y="2880042"/>
            <a:ext cx="9288887" cy="1008014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079"/>
              <a:buFont typeface="Calibri"/>
              <a:buNone/>
              <a:defRPr sz="1007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10"/>
          <p:cNvSpPr txBox="1">
            <a:spLocks noGrp="1"/>
          </p:cNvSpPr>
          <p:nvPr>
            <p:ph type="body" idx="1"/>
          </p:nvPr>
        </p:nvSpPr>
        <p:spPr>
          <a:xfrm>
            <a:off x="12243932" y="6220102"/>
            <a:ext cx="14580215" cy="30700453"/>
          </a:xfrm>
          <a:prstGeom prst="rect">
            <a:avLst/>
          </a:prstGeom>
          <a:noFill/>
          <a:ln>
            <a:noFill/>
          </a:ln>
        </p:spPr>
        <p:txBody>
          <a:bodyPr spcFirstLastPara="1" wrap="square" lIns="91425" tIns="45700" rIns="91425" bIns="45700" anchor="t" anchorCtr="0">
            <a:normAutofit/>
          </a:bodyPr>
          <a:lstStyle>
            <a:lvl1pPr marL="457200" lvl="0" indent="-868617" algn="l">
              <a:lnSpc>
                <a:spcPct val="90000"/>
              </a:lnSpc>
              <a:spcBef>
                <a:spcPts val="3150"/>
              </a:spcBef>
              <a:spcAft>
                <a:spcPts val="0"/>
              </a:spcAft>
              <a:buClr>
                <a:schemeClr val="dk1"/>
              </a:buClr>
              <a:buSzPts val="10079"/>
              <a:buChar char="•"/>
              <a:defRPr sz="10079"/>
            </a:lvl1pPr>
            <a:lvl2pPr marL="914400" lvl="1" indent="-788607" algn="l">
              <a:lnSpc>
                <a:spcPct val="90000"/>
              </a:lnSpc>
              <a:spcBef>
                <a:spcPts val="1575"/>
              </a:spcBef>
              <a:spcAft>
                <a:spcPts val="0"/>
              </a:spcAft>
              <a:buClr>
                <a:schemeClr val="dk1"/>
              </a:buClr>
              <a:buSzPts val="8819"/>
              <a:buChar char="•"/>
              <a:defRPr sz="8819"/>
            </a:lvl2pPr>
            <a:lvl3pPr marL="1371600" lvl="2" indent="-708597" algn="l">
              <a:lnSpc>
                <a:spcPct val="90000"/>
              </a:lnSpc>
              <a:spcBef>
                <a:spcPts val="1575"/>
              </a:spcBef>
              <a:spcAft>
                <a:spcPts val="0"/>
              </a:spcAft>
              <a:buClr>
                <a:schemeClr val="dk1"/>
              </a:buClr>
              <a:buSzPts val="7559"/>
              <a:buChar char="•"/>
              <a:defRPr sz="7559"/>
            </a:lvl3pPr>
            <a:lvl4pPr marL="1828800" lvl="3" indent="-628587" algn="l">
              <a:lnSpc>
                <a:spcPct val="90000"/>
              </a:lnSpc>
              <a:spcBef>
                <a:spcPts val="1575"/>
              </a:spcBef>
              <a:spcAft>
                <a:spcPts val="0"/>
              </a:spcAft>
              <a:buClr>
                <a:schemeClr val="dk1"/>
              </a:buClr>
              <a:buSzPts val="6299"/>
              <a:buChar char="•"/>
              <a:defRPr sz="6299"/>
            </a:lvl4pPr>
            <a:lvl5pPr marL="2286000" lvl="4" indent="-628586" algn="l">
              <a:lnSpc>
                <a:spcPct val="90000"/>
              </a:lnSpc>
              <a:spcBef>
                <a:spcPts val="1575"/>
              </a:spcBef>
              <a:spcAft>
                <a:spcPts val="0"/>
              </a:spcAft>
              <a:buClr>
                <a:schemeClr val="dk1"/>
              </a:buClr>
              <a:buSzPts val="6299"/>
              <a:buChar char="•"/>
              <a:defRPr sz="6299"/>
            </a:lvl5pPr>
            <a:lvl6pPr marL="2743200" lvl="5" indent="-628586" algn="l">
              <a:lnSpc>
                <a:spcPct val="90000"/>
              </a:lnSpc>
              <a:spcBef>
                <a:spcPts val="1575"/>
              </a:spcBef>
              <a:spcAft>
                <a:spcPts val="0"/>
              </a:spcAft>
              <a:buClr>
                <a:schemeClr val="dk1"/>
              </a:buClr>
              <a:buSzPts val="6299"/>
              <a:buChar char="•"/>
              <a:defRPr sz="6299"/>
            </a:lvl6pPr>
            <a:lvl7pPr marL="3200400" lvl="6" indent="-628586" algn="l">
              <a:lnSpc>
                <a:spcPct val="90000"/>
              </a:lnSpc>
              <a:spcBef>
                <a:spcPts val="1575"/>
              </a:spcBef>
              <a:spcAft>
                <a:spcPts val="0"/>
              </a:spcAft>
              <a:buClr>
                <a:schemeClr val="dk1"/>
              </a:buClr>
              <a:buSzPts val="6299"/>
              <a:buChar char="•"/>
              <a:defRPr sz="6299"/>
            </a:lvl7pPr>
            <a:lvl8pPr marL="3657600" lvl="7" indent="-628586" algn="l">
              <a:lnSpc>
                <a:spcPct val="90000"/>
              </a:lnSpc>
              <a:spcBef>
                <a:spcPts val="1575"/>
              </a:spcBef>
              <a:spcAft>
                <a:spcPts val="0"/>
              </a:spcAft>
              <a:buClr>
                <a:schemeClr val="dk1"/>
              </a:buClr>
              <a:buSzPts val="6299"/>
              <a:buChar char="•"/>
              <a:defRPr sz="6299"/>
            </a:lvl8pPr>
            <a:lvl9pPr marL="4114800" lvl="8" indent="-628586" algn="l">
              <a:lnSpc>
                <a:spcPct val="90000"/>
              </a:lnSpc>
              <a:spcBef>
                <a:spcPts val="1575"/>
              </a:spcBef>
              <a:spcAft>
                <a:spcPts val="0"/>
              </a:spcAft>
              <a:buClr>
                <a:schemeClr val="dk1"/>
              </a:buClr>
              <a:buSzPts val="6299"/>
              <a:buChar char="•"/>
              <a:defRPr sz="6299"/>
            </a:lvl9pPr>
          </a:lstStyle>
          <a:p>
            <a:endParaRPr/>
          </a:p>
        </p:txBody>
      </p:sp>
      <p:sp>
        <p:nvSpPr>
          <p:cNvPr id="57" name="Google Shape;57;p10"/>
          <p:cNvSpPr txBox="1">
            <a:spLocks noGrp="1"/>
          </p:cNvSpPr>
          <p:nvPr>
            <p:ph type="body" idx="2"/>
          </p:nvPr>
        </p:nvSpPr>
        <p:spPr>
          <a:xfrm>
            <a:off x="1983780" y="12960191"/>
            <a:ext cx="9288887" cy="2401035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150"/>
              </a:spcBef>
              <a:spcAft>
                <a:spcPts val="0"/>
              </a:spcAft>
              <a:buClr>
                <a:schemeClr val="dk1"/>
              </a:buClr>
              <a:buSzPts val="5040"/>
              <a:buNone/>
              <a:defRPr sz="5040"/>
            </a:lvl1pPr>
            <a:lvl2pPr marL="914400" lvl="1" indent="-228600" algn="l">
              <a:lnSpc>
                <a:spcPct val="90000"/>
              </a:lnSpc>
              <a:spcBef>
                <a:spcPts val="1575"/>
              </a:spcBef>
              <a:spcAft>
                <a:spcPts val="0"/>
              </a:spcAft>
              <a:buClr>
                <a:schemeClr val="dk1"/>
              </a:buClr>
              <a:buSzPts val="4410"/>
              <a:buNone/>
              <a:defRPr sz="4410"/>
            </a:lvl2pPr>
            <a:lvl3pPr marL="1371600" lvl="2" indent="-228600" algn="l">
              <a:lnSpc>
                <a:spcPct val="90000"/>
              </a:lnSpc>
              <a:spcBef>
                <a:spcPts val="1575"/>
              </a:spcBef>
              <a:spcAft>
                <a:spcPts val="0"/>
              </a:spcAft>
              <a:buClr>
                <a:schemeClr val="dk1"/>
              </a:buClr>
              <a:buSzPts val="3780"/>
              <a:buNone/>
              <a:defRPr sz="3780"/>
            </a:lvl3pPr>
            <a:lvl4pPr marL="1828800" lvl="3" indent="-228600" algn="l">
              <a:lnSpc>
                <a:spcPct val="90000"/>
              </a:lnSpc>
              <a:spcBef>
                <a:spcPts val="1575"/>
              </a:spcBef>
              <a:spcAft>
                <a:spcPts val="0"/>
              </a:spcAft>
              <a:buClr>
                <a:schemeClr val="dk1"/>
              </a:buClr>
              <a:buSzPts val="3150"/>
              <a:buNone/>
              <a:defRPr sz="3150"/>
            </a:lvl4pPr>
            <a:lvl5pPr marL="2286000" lvl="4" indent="-228600" algn="l">
              <a:lnSpc>
                <a:spcPct val="90000"/>
              </a:lnSpc>
              <a:spcBef>
                <a:spcPts val="1575"/>
              </a:spcBef>
              <a:spcAft>
                <a:spcPts val="0"/>
              </a:spcAft>
              <a:buClr>
                <a:schemeClr val="dk1"/>
              </a:buClr>
              <a:buSzPts val="3150"/>
              <a:buNone/>
              <a:defRPr sz="3150"/>
            </a:lvl5pPr>
            <a:lvl6pPr marL="2743200" lvl="5" indent="-228600" algn="l">
              <a:lnSpc>
                <a:spcPct val="90000"/>
              </a:lnSpc>
              <a:spcBef>
                <a:spcPts val="1575"/>
              </a:spcBef>
              <a:spcAft>
                <a:spcPts val="0"/>
              </a:spcAft>
              <a:buClr>
                <a:schemeClr val="dk1"/>
              </a:buClr>
              <a:buSzPts val="3150"/>
              <a:buNone/>
              <a:defRPr sz="3150"/>
            </a:lvl6pPr>
            <a:lvl7pPr marL="3200400" lvl="6" indent="-228600" algn="l">
              <a:lnSpc>
                <a:spcPct val="90000"/>
              </a:lnSpc>
              <a:spcBef>
                <a:spcPts val="1575"/>
              </a:spcBef>
              <a:spcAft>
                <a:spcPts val="0"/>
              </a:spcAft>
              <a:buClr>
                <a:schemeClr val="dk1"/>
              </a:buClr>
              <a:buSzPts val="3150"/>
              <a:buNone/>
              <a:defRPr sz="3150"/>
            </a:lvl7pPr>
            <a:lvl8pPr marL="3657600" lvl="7" indent="-228600" algn="l">
              <a:lnSpc>
                <a:spcPct val="90000"/>
              </a:lnSpc>
              <a:spcBef>
                <a:spcPts val="1575"/>
              </a:spcBef>
              <a:spcAft>
                <a:spcPts val="0"/>
              </a:spcAft>
              <a:buClr>
                <a:schemeClr val="dk1"/>
              </a:buClr>
              <a:buSzPts val="3150"/>
              <a:buNone/>
              <a:defRPr sz="3150"/>
            </a:lvl8pPr>
            <a:lvl9pPr marL="4114800" lvl="8" indent="-228600" algn="l">
              <a:lnSpc>
                <a:spcPct val="90000"/>
              </a:lnSpc>
              <a:spcBef>
                <a:spcPts val="1575"/>
              </a:spcBef>
              <a:spcAft>
                <a:spcPts val="0"/>
              </a:spcAft>
              <a:buClr>
                <a:schemeClr val="dk1"/>
              </a:buClr>
              <a:buSzPts val="3150"/>
              <a:buNone/>
              <a:defRPr sz="3150"/>
            </a:lvl9pPr>
          </a:lstStyle>
          <a:p>
            <a:endParaRPr/>
          </a:p>
        </p:txBody>
      </p:sp>
      <p:sp>
        <p:nvSpPr>
          <p:cNvPr id="58" name="Google Shape;58;p10"/>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10"/>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0"/>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Imagem com Legenda" type="picTx">
  <p:cSld name="PICTURE_WITH_CAPTION_TEXT">
    <p:spTree>
      <p:nvGrpSpPr>
        <p:cNvPr id="1" name="Shape 61"/>
        <p:cNvGrpSpPr/>
        <p:nvPr/>
      </p:nvGrpSpPr>
      <p:grpSpPr>
        <a:xfrm>
          <a:off x="0" y="0"/>
          <a:ext cx="0" cy="0"/>
          <a:chOff x="0" y="0"/>
          <a:chExt cx="0" cy="0"/>
        </a:xfrm>
      </p:grpSpPr>
      <p:sp>
        <p:nvSpPr>
          <p:cNvPr id="62" name="Google Shape;62;p11"/>
          <p:cNvSpPr txBox="1">
            <a:spLocks noGrp="1"/>
          </p:cNvSpPr>
          <p:nvPr>
            <p:ph type="title"/>
          </p:nvPr>
        </p:nvSpPr>
        <p:spPr>
          <a:xfrm>
            <a:off x="1983780" y="2880042"/>
            <a:ext cx="9288887" cy="10080149"/>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10079"/>
              <a:buFont typeface="Calibri"/>
              <a:buNone/>
              <a:defRPr sz="10079"/>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1"/>
          <p:cNvSpPr>
            <a:spLocks noGrp="1"/>
          </p:cNvSpPr>
          <p:nvPr>
            <p:ph type="pic" idx="2"/>
          </p:nvPr>
        </p:nvSpPr>
        <p:spPr>
          <a:xfrm>
            <a:off x="12243932" y="6220102"/>
            <a:ext cx="14580215" cy="30700453"/>
          </a:xfrm>
          <a:prstGeom prst="rect">
            <a:avLst/>
          </a:prstGeom>
          <a:noFill/>
          <a:ln>
            <a:noFill/>
          </a:ln>
        </p:spPr>
      </p:sp>
      <p:sp>
        <p:nvSpPr>
          <p:cNvPr id="64" name="Google Shape;64;p11"/>
          <p:cNvSpPr txBox="1">
            <a:spLocks noGrp="1"/>
          </p:cNvSpPr>
          <p:nvPr>
            <p:ph type="body" idx="1"/>
          </p:nvPr>
        </p:nvSpPr>
        <p:spPr>
          <a:xfrm>
            <a:off x="1983780" y="12960191"/>
            <a:ext cx="9288887" cy="2401035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3150"/>
              </a:spcBef>
              <a:spcAft>
                <a:spcPts val="0"/>
              </a:spcAft>
              <a:buClr>
                <a:schemeClr val="dk1"/>
              </a:buClr>
              <a:buSzPts val="5040"/>
              <a:buNone/>
              <a:defRPr sz="5040"/>
            </a:lvl1pPr>
            <a:lvl2pPr marL="914400" lvl="1" indent="-228600" algn="l">
              <a:lnSpc>
                <a:spcPct val="90000"/>
              </a:lnSpc>
              <a:spcBef>
                <a:spcPts val="1575"/>
              </a:spcBef>
              <a:spcAft>
                <a:spcPts val="0"/>
              </a:spcAft>
              <a:buClr>
                <a:schemeClr val="dk1"/>
              </a:buClr>
              <a:buSzPts val="4410"/>
              <a:buNone/>
              <a:defRPr sz="4410"/>
            </a:lvl2pPr>
            <a:lvl3pPr marL="1371600" lvl="2" indent="-228600" algn="l">
              <a:lnSpc>
                <a:spcPct val="90000"/>
              </a:lnSpc>
              <a:spcBef>
                <a:spcPts val="1575"/>
              </a:spcBef>
              <a:spcAft>
                <a:spcPts val="0"/>
              </a:spcAft>
              <a:buClr>
                <a:schemeClr val="dk1"/>
              </a:buClr>
              <a:buSzPts val="3780"/>
              <a:buNone/>
              <a:defRPr sz="3780"/>
            </a:lvl3pPr>
            <a:lvl4pPr marL="1828800" lvl="3" indent="-228600" algn="l">
              <a:lnSpc>
                <a:spcPct val="90000"/>
              </a:lnSpc>
              <a:spcBef>
                <a:spcPts val="1575"/>
              </a:spcBef>
              <a:spcAft>
                <a:spcPts val="0"/>
              </a:spcAft>
              <a:buClr>
                <a:schemeClr val="dk1"/>
              </a:buClr>
              <a:buSzPts val="3150"/>
              <a:buNone/>
              <a:defRPr sz="3150"/>
            </a:lvl4pPr>
            <a:lvl5pPr marL="2286000" lvl="4" indent="-228600" algn="l">
              <a:lnSpc>
                <a:spcPct val="90000"/>
              </a:lnSpc>
              <a:spcBef>
                <a:spcPts val="1575"/>
              </a:spcBef>
              <a:spcAft>
                <a:spcPts val="0"/>
              </a:spcAft>
              <a:buClr>
                <a:schemeClr val="dk1"/>
              </a:buClr>
              <a:buSzPts val="3150"/>
              <a:buNone/>
              <a:defRPr sz="3150"/>
            </a:lvl5pPr>
            <a:lvl6pPr marL="2743200" lvl="5" indent="-228600" algn="l">
              <a:lnSpc>
                <a:spcPct val="90000"/>
              </a:lnSpc>
              <a:spcBef>
                <a:spcPts val="1575"/>
              </a:spcBef>
              <a:spcAft>
                <a:spcPts val="0"/>
              </a:spcAft>
              <a:buClr>
                <a:schemeClr val="dk1"/>
              </a:buClr>
              <a:buSzPts val="3150"/>
              <a:buNone/>
              <a:defRPr sz="3150"/>
            </a:lvl6pPr>
            <a:lvl7pPr marL="3200400" lvl="6" indent="-228600" algn="l">
              <a:lnSpc>
                <a:spcPct val="90000"/>
              </a:lnSpc>
              <a:spcBef>
                <a:spcPts val="1575"/>
              </a:spcBef>
              <a:spcAft>
                <a:spcPts val="0"/>
              </a:spcAft>
              <a:buClr>
                <a:schemeClr val="dk1"/>
              </a:buClr>
              <a:buSzPts val="3150"/>
              <a:buNone/>
              <a:defRPr sz="3150"/>
            </a:lvl7pPr>
            <a:lvl8pPr marL="3657600" lvl="7" indent="-228600" algn="l">
              <a:lnSpc>
                <a:spcPct val="90000"/>
              </a:lnSpc>
              <a:spcBef>
                <a:spcPts val="1575"/>
              </a:spcBef>
              <a:spcAft>
                <a:spcPts val="0"/>
              </a:spcAft>
              <a:buClr>
                <a:schemeClr val="dk1"/>
              </a:buClr>
              <a:buSzPts val="3150"/>
              <a:buNone/>
              <a:defRPr sz="3150"/>
            </a:lvl8pPr>
            <a:lvl9pPr marL="4114800" lvl="8" indent="-228600" algn="l">
              <a:lnSpc>
                <a:spcPct val="90000"/>
              </a:lnSpc>
              <a:spcBef>
                <a:spcPts val="1575"/>
              </a:spcBef>
              <a:spcAft>
                <a:spcPts val="0"/>
              </a:spcAft>
              <a:buClr>
                <a:schemeClr val="dk1"/>
              </a:buClr>
              <a:buSzPts val="3150"/>
              <a:buNone/>
              <a:defRPr sz="3150"/>
            </a:lvl9pPr>
          </a:lstStyle>
          <a:p>
            <a:endParaRPr/>
          </a:p>
        </p:txBody>
      </p:sp>
      <p:sp>
        <p:nvSpPr>
          <p:cNvPr id="65" name="Google Shape;65;p11"/>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1"/>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1"/>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ítulo e texto vertical" type="vertTx">
  <p:cSld name="VERTICAL_TEXT">
    <p:spTree>
      <p:nvGrpSpPr>
        <p:cNvPr id="1" name="Shape 68"/>
        <p:cNvGrpSpPr/>
        <p:nvPr/>
      </p:nvGrpSpPr>
      <p:grpSpPr>
        <a:xfrm>
          <a:off x="0" y="0"/>
          <a:ext cx="0" cy="0"/>
          <a:chOff x="0" y="0"/>
          <a:chExt cx="0" cy="0"/>
        </a:xfrm>
      </p:grpSpPr>
      <p:sp>
        <p:nvSpPr>
          <p:cNvPr id="69" name="Google Shape;69;p12"/>
          <p:cNvSpPr txBox="1">
            <a:spLocks noGrp="1"/>
          </p:cNvSpPr>
          <p:nvPr>
            <p:ph type="title"/>
          </p:nvPr>
        </p:nvSpPr>
        <p:spPr>
          <a:xfrm>
            <a:off x="1980029" y="2300044"/>
            <a:ext cx="24840367" cy="8350126"/>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2"/>
          <p:cNvSpPr txBox="1">
            <a:spLocks noGrp="1"/>
          </p:cNvSpPr>
          <p:nvPr>
            <p:ph type="body" idx="1"/>
          </p:nvPr>
        </p:nvSpPr>
        <p:spPr>
          <a:xfrm rot="5400000">
            <a:off x="695008" y="12785191"/>
            <a:ext cx="27410408" cy="24840367"/>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50"/>
              </a:spcBef>
              <a:spcAft>
                <a:spcPts val="0"/>
              </a:spcAft>
              <a:buClr>
                <a:schemeClr val="dk1"/>
              </a:buClr>
              <a:buSzPts val="1800"/>
              <a:buChar char="•"/>
              <a:defRPr/>
            </a:lvl1pPr>
            <a:lvl2pPr marL="914400" lvl="1" indent="-342900" algn="l">
              <a:lnSpc>
                <a:spcPct val="90000"/>
              </a:lnSpc>
              <a:spcBef>
                <a:spcPts val="1575"/>
              </a:spcBef>
              <a:spcAft>
                <a:spcPts val="0"/>
              </a:spcAft>
              <a:buClr>
                <a:schemeClr val="dk1"/>
              </a:buClr>
              <a:buSzPts val="1800"/>
              <a:buChar char="•"/>
              <a:defRPr/>
            </a:lvl2pPr>
            <a:lvl3pPr marL="1371600" lvl="2" indent="-342900" algn="l">
              <a:lnSpc>
                <a:spcPct val="90000"/>
              </a:lnSpc>
              <a:spcBef>
                <a:spcPts val="1575"/>
              </a:spcBef>
              <a:spcAft>
                <a:spcPts val="0"/>
              </a:spcAft>
              <a:buClr>
                <a:schemeClr val="dk1"/>
              </a:buClr>
              <a:buSzPts val="1800"/>
              <a:buChar char="•"/>
              <a:defRPr/>
            </a:lvl3pPr>
            <a:lvl4pPr marL="1828800" lvl="3" indent="-342900" algn="l">
              <a:lnSpc>
                <a:spcPct val="90000"/>
              </a:lnSpc>
              <a:spcBef>
                <a:spcPts val="1575"/>
              </a:spcBef>
              <a:spcAft>
                <a:spcPts val="0"/>
              </a:spcAft>
              <a:buClr>
                <a:schemeClr val="dk1"/>
              </a:buClr>
              <a:buSzPts val="1800"/>
              <a:buChar char="•"/>
              <a:defRPr/>
            </a:lvl4pPr>
            <a:lvl5pPr marL="2286000" lvl="4" indent="-342900" algn="l">
              <a:lnSpc>
                <a:spcPct val="90000"/>
              </a:lnSpc>
              <a:spcBef>
                <a:spcPts val="1575"/>
              </a:spcBef>
              <a:spcAft>
                <a:spcPts val="0"/>
              </a:spcAft>
              <a:buClr>
                <a:schemeClr val="dk1"/>
              </a:buClr>
              <a:buSzPts val="1800"/>
              <a:buChar char="•"/>
              <a:defRPr/>
            </a:lvl5pPr>
            <a:lvl6pPr marL="2743200" lvl="5" indent="-342900" algn="l">
              <a:lnSpc>
                <a:spcPct val="90000"/>
              </a:lnSpc>
              <a:spcBef>
                <a:spcPts val="1575"/>
              </a:spcBef>
              <a:spcAft>
                <a:spcPts val="0"/>
              </a:spcAft>
              <a:buClr>
                <a:schemeClr val="dk1"/>
              </a:buClr>
              <a:buSzPts val="1800"/>
              <a:buChar char="•"/>
              <a:defRPr/>
            </a:lvl6pPr>
            <a:lvl7pPr marL="3200400" lvl="6" indent="-342900" algn="l">
              <a:lnSpc>
                <a:spcPct val="90000"/>
              </a:lnSpc>
              <a:spcBef>
                <a:spcPts val="1575"/>
              </a:spcBef>
              <a:spcAft>
                <a:spcPts val="0"/>
              </a:spcAft>
              <a:buClr>
                <a:schemeClr val="dk1"/>
              </a:buClr>
              <a:buSzPts val="1800"/>
              <a:buChar char="•"/>
              <a:defRPr/>
            </a:lvl7pPr>
            <a:lvl8pPr marL="3657600" lvl="7" indent="-342900" algn="l">
              <a:lnSpc>
                <a:spcPct val="90000"/>
              </a:lnSpc>
              <a:spcBef>
                <a:spcPts val="1575"/>
              </a:spcBef>
              <a:spcAft>
                <a:spcPts val="0"/>
              </a:spcAft>
              <a:buClr>
                <a:schemeClr val="dk1"/>
              </a:buClr>
              <a:buSzPts val="1800"/>
              <a:buChar char="•"/>
              <a:defRPr/>
            </a:lvl8pPr>
            <a:lvl9pPr marL="4114800" lvl="8" indent="-342900" algn="l">
              <a:lnSpc>
                <a:spcPct val="90000"/>
              </a:lnSpc>
              <a:spcBef>
                <a:spcPts val="1575"/>
              </a:spcBef>
              <a:spcAft>
                <a:spcPts val="0"/>
              </a:spcAft>
              <a:buClr>
                <a:schemeClr val="dk1"/>
              </a:buClr>
              <a:buSzPts val="1800"/>
              <a:buChar char="•"/>
              <a:defRPr/>
            </a:lvl9pPr>
          </a:lstStyle>
          <a:p>
            <a:endParaRPr/>
          </a:p>
        </p:txBody>
      </p:sp>
      <p:sp>
        <p:nvSpPr>
          <p:cNvPr id="71" name="Google Shape;71;p12"/>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2"/>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2"/>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ítulo e texto verticais" type="vertTitleAndTx">
  <p:cSld name="VERTICAL_TITLE_AND_VERTICAL_TEXT">
    <p:spTree>
      <p:nvGrpSpPr>
        <p:cNvPr id="1" name="Shape 74"/>
        <p:cNvGrpSpPr/>
        <p:nvPr/>
      </p:nvGrpSpPr>
      <p:grpSpPr>
        <a:xfrm>
          <a:off x="0" y="0"/>
          <a:ext cx="0" cy="0"/>
          <a:chOff x="0" y="0"/>
          <a:chExt cx="0" cy="0"/>
        </a:xfrm>
      </p:grpSpPr>
      <p:sp>
        <p:nvSpPr>
          <p:cNvPr id="75" name="Google Shape;75;p13"/>
          <p:cNvSpPr txBox="1">
            <a:spLocks noGrp="1"/>
          </p:cNvSpPr>
          <p:nvPr>
            <p:ph type="title"/>
          </p:nvPr>
        </p:nvSpPr>
        <p:spPr>
          <a:xfrm rot="5400000">
            <a:off x="5410080" y="17500260"/>
            <a:ext cx="36610544" cy="621009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3"/>
          <p:cNvSpPr txBox="1">
            <a:spLocks noGrp="1"/>
          </p:cNvSpPr>
          <p:nvPr>
            <p:ph type="body" idx="1"/>
          </p:nvPr>
        </p:nvSpPr>
        <p:spPr>
          <a:xfrm rot="5400000">
            <a:off x="-7190106" y="11470171"/>
            <a:ext cx="36610544" cy="1827027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3150"/>
              </a:spcBef>
              <a:spcAft>
                <a:spcPts val="0"/>
              </a:spcAft>
              <a:buClr>
                <a:schemeClr val="dk1"/>
              </a:buClr>
              <a:buSzPts val="1800"/>
              <a:buChar char="•"/>
              <a:defRPr/>
            </a:lvl1pPr>
            <a:lvl2pPr marL="914400" lvl="1" indent="-342900" algn="l">
              <a:lnSpc>
                <a:spcPct val="90000"/>
              </a:lnSpc>
              <a:spcBef>
                <a:spcPts val="1575"/>
              </a:spcBef>
              <a:spcAft>
                <a:spcPts val="0"/>
              </a:spcAft>
              <a:buClr>
                <a:schemeClr val="dk1"/>
              </a:buClr>
              <a:buSzPts val="1800"/>
              <a:buChar char="•"/>
              <a:defRPr/>
            </a:lvl2pPr>
            <a:lvl3pPr marL="1371600" lvl="2" indent="-342900" algn="l">
              <a:lnSpc>
                <a:spcPct val="90000"/>
              </a:lnSpc>
              <a:spcBef>
                <a:spcPts val="1575"/>
              </a:spcBef>
              <a:spcAft>
                <a:spcPts val="0"/>
              </a:spcAft>
              <a:buClr>
                <a:schemeClr val="dk1"/>
              </a:buClr>
              <a:buSzPts val="1800"/>
              <a:buChar char="•"/>
              <a:defRPr/>
            </a:lvl3pPr>
            <a:lvl4pPr marL="1828800" lvl="3" indent="-342900" algn="l">
              <a:lnSpc>
                <a:spcPct val="90000"/>
              </a:lnSpc>
              <a:spcBef>
                <a:spcPts val="1575"/>
              </a:spcBef>
              <a:spcAft>
                <a:spcPts val="0"/>
              </a:spcAft>
              <a:buClr>
                <a:schemeClr val="dk1"/>
              </a:buClr>
              <a:buSzPts val="1800"/>
              <a:buChar char="•"/>
              <a:defRPr/>
            </a:lvl4pPr>
            <a:lvl5pPr marL="2286000" lvl="4" indent="-342900" algn="l">
              <a:lnSpc>
                <a:spcPct val="90000"/>
              </a:lnSpc>
              <a:spcBef>
                <a:spcPts val="1575"/>
              </a:spcBef>
              <a:spcAft>
                <a:spcPts val="0"/>
              </a:spcAft>
              <a:buClr>
                <a:schemeClr val="dk1"/>
              </a:buClr>
              <a:buSzPts val="1800"/>
              <a:buChar char="•"/>
              <a:defRPr/>
            </a:lvl5pPr>
            <a:lvl6pPr marL="2743200" lvl="5" indent="-342900" algn="l">
              <a:lnSpc>
                <a:spcPct val="90000"/>
              </a:lnSpc>
              <a:spcBef>
                <a:spcPts val="1575"/>
              </a:spcBef>
              <a:spcAft>
                <a:spcPts val="0"/>
              </a:spcAft>
              <a:buClr>
                <a:schemeClr val="dk1"/>
              </a:buClr>
              <a:buSzPts val="1800"/>
              <a:buChar char="•"/>
              <a:defRPr/>
            </a:lvl6pPr>
            <a:lvl7pPr marL="3200400" lvl="6" indent="-342900" algn="l">
              <a:lnSpc>
                <a:spcPct val="90000"/>
              </a:lnSpc>
              <a:spcBef>
                <a:spcPts val="1575"/>
              </a:spcBef>
              <a:spcAft>
                <a:spcPts val="0"/>
              </a:spcAft>
              <a:buClr>
                <a:schemeClr val="dk1"/>
              </a:buClr>
              <a:buSzPts val="1800"/>
              <a:buChar char="•"/>
              <a:defRPr/>
            </a:lvl7pPr>
            <a:lvl8pPr marL="3657600" lvl="7" indent="-342900" algn="l">
              <a:lnSpc>
                <a:spcPct val="90000"/>
              </a:lnSpc>
              <a:spcBef>
                <a:spcPts val="1575"/>
              </a:spcBef>
              <a:spcAft>
                <a:spcPts val="0"/>
              </a:spcAft>
              <a:buClr>
                <a:schemeClr val="dk1"/>
              </a:buClr>
              <a:buSzPts val="1800"/>
              <a:buChar char="•"/>
              <a:defRPr/>
            </a:lvl8pPr>
            <a:lvl9pPr marL="4114800" lvl="8" indent="-342900" algn="l">
              <a:lnSpc>
                <a:spcPct val="90000"/>
              </a:lnSpc>
              <a:spcBef>
                <a:spcPts val="1575"/>
              </a:spcBef>
              <a:spcAft>
                <a:spcPts val="0"/>
              </a:spcAft>
              <a:buClr>
                <a:schemeClr val="dk1"/>
              </a:buClr>
              <a:buSzPts val="1800"/>
              <a:buChar char="•"/>
              <a:defRPr/>
            </a:lvl9pPr>
          </a:lstStyle>
          <a:p>
            <a:endParaRPr/>
          </a:p>
        </p:txBody>
      </p:sp>
      <p:sp>
        <p:nvSpPr>
          <p:cNvPr id="77" name="Google Shape;77;p13"/>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3"/>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3"/>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pt-BR"/>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
          <p:cNvSpPr txBox="1">
            <a:spLocks noGrp="1"/>
          </p:cNvSpPr>
          <p:nvPr>
            <p:ph type="title"/>
          </p:nvPr>
        </p:nvSpPr>
        <p:spPr>
          <a:xfrm>
            <a:off x="1980029" y="2300044"/>
            <a:ext cx="24840367" cy="8350126"/>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13859"/>
              <a:buFont typeface="Calibri"/>
              <a:buNone/>
              <a:defRPr sz="13859"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
          <p:cNvSpPr txBox="1">
            <a:spLocks noGrp="1"/>
          </p:cNvSpPr>
          <p:nvPr>
            <p:ph type="body" idx="1"/>
          </p:nvPr>
        </p:nvSpPr>
        <p:spPr>
          <a:xfrm>
            <a:off x="1980029" y="11500170"/>
            <a:ext cx="24840367" cy="27410408"/>
          </a:xfrm>
          <a:prstGeom prst="rect">
            <a:avLst/>
          </a:prstGeom>
          <a:noFill/>
          <a:ln>
            <a:noFill/>
          </a:ln>
        </p:spPr>
        <p:txBody>
          <a:bodyPr spcFirstLastPara="1" wrap="square" lIns="91425" tIns="45700" rIns="91425" bIns="45700" anchor="t" anchorCtr="0">
            <a:normAutofit/>
          </a:bodyPr>
          <a:lstStyle>
            <a:lvl1pPr marL="457200" marR="0" lvl="0" indent="-788607" algn="l" rtl="0">
              <a:lnSpc>
                <a:spcPct val="90000"/>
              </a:lnSpc>
              <a:spcBef>
                <a:spcPts val="3150"/>
              </a:spcBef>
              <a:spcAft>
                <a:spcPts val="0"/>
              </a:spcAft>
              <a:buClr>
                <a:schemeClr val="dk1"/>
              </a:buClr>
              <a:buSzPts val="8819"/>
              <a:buFont typeface="Arial"/>
              <a:buChar char="•"/>
              <a:defRPr sz="8819" b="0" i="0" u="none" strike="noStrike" cap="none">
                <a:solidFill>
                  <a:schemeClr val="dk1"/>
                </a:solidFill>
                <a:latin typeface="Calibri"/>
                <a:ea typeface="Calibri"/>
                <a:cs typeface="Calibri"/>
                <a:sym typeface="Calibri"/>
              </a:defRPr>
            </a:lvl1pPr>
            <a:lvl2pPr marL="914400" marR="0" lvl="1" indent="-708597" algn="l" rtl="0">
              <a:lnSpc>
                <a:spcPct val="90000"/>
              </a:lnSpc>
              <a:spcBef>
                <a:spcPts val="1575"/>
              </a:spcBef>
              <a:spcAft>
                <a:spcPts val="0"/>
              </a:spcAft>
              <a:buClr>
                <a:schemeClr val="dk1"/>
              </a:buClr>
              <a:buSzPts val="7559"/>
              <a:buFont typeface="Arial"/>
              <a:buChar char="•"/>
              <a:defRPr sz="7559" b="0" i="0" u="none" strike="noStrike" cap="none">
                <a:solidFill>
                  <a:schemeClr val="dk1"/>
                </a:solidFill>
                <a:latin typeface="Calibri"/>
                <a:ea typeface="Calibri"/>
                <a:cs typeface="Calibri"/>
                <a:sym typeface="Calibri"/>
              </a:defRPr>
            </a:lvl2pPr>
            <a:lvl3pPr marL="1371600" marR="0" lvl="2" indent="-628587" algn="l" rtl="0">
              <a:lnSpc>
                <a:spcPct val="90000"/>
              </a:lnSpc>
              <a:spcBef>
                <a:spcPts val="1575"/>
              </a:spcBef>
              <a:spcAft>
                <a:spcPts val="0"/>
              </a:spcAft>
              <a:buClr>
                <a:schemeClr val="dk1"/>
              </a:buClr>
              <a:buSzPts val="6299"/>
              <a:buFont typeface="Arial"/>
              <a:buChar char="•"/>
              <a:defRPr sz="6299" b="0" i="0" u="none" strike="noStrike" cap="none">
                <a:solidFill>
                  <a:schemeClr val="dk1"/>
                </a:solidFill>
                <a:latin typeface="Calibri"/>
                <a:ea typeface="Calibri"/>
                <a:cs typeface="Calibri"/>
                <a:sym typeface="Calibri"/>
              </a:defRPr>
            </a:lvl3pPr>
            <a:lvl4pPr marL="1828800" marR="0" lvl="3" indent="-588582" algn="l" rtl="0">
              <a:lnSpc>
                <a:spcPct val="90000"/>
              </a:lnSpc>
              <a:spcBef>
                <a:spcPts val="1575"/>
              </a:spcBef>
              <a:spcAft>
                <a:spcPts val="0"/>
              </a:spcAft>
              <a:buClr>
                <a:schemeClr val="dk1"/>
              </a:buClr>
              <a:buSzPts val="5669"/>
              <a:buFont typeface="Arial"/>
              <a:buChar char="•"/>
              <a:defRPr sz="5669" b="0" i="0" u="none" strike="noStrike" cap="none">
                <a:solidFill>
                  <a:schemeClr val="dk1"/>
                </a:solidFill>
                <a:latin typeface="Calibri"/>
                <a:ea typeface="Calibri"/>
                <a:cs typeface="Calibri"/>
                <a:sym typeface="Calibri"/>
              </a:defRPr>
            </a:lvl4pPr>
            <a:lvl5pPr marL="2286000" marR="0" lvl="4" indent="-588582" algn="l" rtl="0">
              <a:lnSpc>
                <a:spcPct val="90000"/>
              </a:lnSpc>
              <a:spcBef>
                <a:spcPts val="1575"/>
              </a:spcBef>
              <a:spcAft>
                <a:spcPts val="0"/>
              </a:spcAft>
              <a:buClr>
                <a:schemeClr val="dk1"/>
              </a:buClr>
              <a:buSzPts val="5669"/>
              <a:buFont typeface="Arial"/>
              <a:buChar char="•"/>
              <a:defRPr sz="5669" b="0" i="0" u="none" strike="noStrike" cap="none">
                <a:solidFill>
                  <a:schemeClr val="dk1"/>
                </a:solidFill>
                <a:latin typeface="Calibri"/>
                <a:ea typeface="Calibri"/>
                <a:cs typeface="Calibri"/>
                <a:sym typeface="Calibri"/>
              </a:defRPr>
            </a:lvl5pPr>
            <a:lvl6pPr marL="2743200" marR="0" lvl="5" indent="-588582" algn="l" rtl="0">
              <a:lnSpc>
                <a:spcPct val="90000"/>
              </a:lnSpc>
              <a:spcBef>
                <a:spcPts val="1575"/>
              </a:spcBef>
              <a:spcAft>
                <a:spcPts val="0"/>
              </a:spcAft>
              <a:buClr>
                <a:schemeClr val="dk1"/>
              </a:buClr>
              <a:buSzPts val="5669"/>
              <a:buFont typeface="Arial"/>
              <a:buChar char="•"/>
              <a:defRPr sz="5669" b="0" i="0" u="none" strike="noStrike" cap="none">
                <a:solidFill>
                  <a:schemeClr val="dk1"/>
                </a:solidFill>
                <a:latin typeface="Calibri"/>
                <a:ea typeface="Calibri"/>
                <a:cs typeface="Calibri"/>
                <a:sym typeface="Calibri"/>
              </a:defRPr>
            </a:lvl6pPr>
            <a:lvl7pPr marL="3200400" marR="0" lvl="6" indent="-588582" algn="l" rtl="0">
              <a:lnSpc>
                <a:spcPct val="90000"/>
              </a:lnSpc>
              <a:spcBef>
                <a:spcPts val="1575"/>
              </a:spcBef>
              <a:spcAft>
                <a:spcPts val="0"/>
              </a:spcAft>
              <a:buClr>
                <a:schemeClr val="dk1"/>
              </a:buClr>
              <a:buSzPts val="5669"/>
              <a:buFont typeface="Arial"/>
              <a:buChar char="•"/>
              <a:defRPr sz="5669" b="0" i="0" u="none" strike="noStrike" cap="none">
                <a:solidFill>
                  <a:schemeClr val="dk1"/>
                </a:solidFill>
                <a:latin typeface="Calibri"/>
                <a:ea typeface="Calibri"/>
                <a:cs typeface="Calibri"/>
                <a:sym typeface="Calibri"/>
              </a:defRPr>
            </a:lvl7pPr>
            <a:lvl8pPr marL="3657600" marR="0" lvl="7" indent="-588582" algn="l" rtl="0">
              <a:lnSpc>
                <a:spcPct val="90000"/>
              </a:lnSpc>
              <a:spcBef>
                <a:spcPts val="1575"/>
              </a:spcBef>
              <a:spcAft>
                <a:spcPts val="0"/>
              </a:spcAft>
              <a:buClr>
                <a:schemeClr val="dk1"/>
              </a:buClr>
              <a:buSzPts val="5669"/>
              <a:buFont typeface="Arial"/>
              <a:buChar char="•"/>
              <a:defRPr sz="5669" b="0" i="0" u="none" strike="noStrike" cap="none">
                <a:solidFill>
                  <a:schemeClr val="dk1"/>
                </a:solidFill>
                <a:latin typeface="Calibri"/>
                <a:ea typeface="Calibri"/>
                <a:cs typeface="Calibri"/>
                <a:sym typeface="Calibri"/>
              </a:defRPr>
            </a:lvl8pPr>
            <a:lvl9pPr marL="4114800" marR="0" lvl="8" indent="-588582" algn="l" rtl="0">
              <a:lnSpc>
                <a:spcPct val="90000"/>
              </a:lnSpc>
              <a:spcBef>
                <a:spcPts val="1575"/>
              </a:spcBef>
              <a:spcAft>
                <a:spcPts val="0"/>
              </a:spcAft>
              <a:buClr>
                <a:schemeClr val="dk1"/>
              </a:buClr>
              <a:buSzPts val="5669"/>
              <a:buFont typeface="Arial"/>
              <a:buChar char="•"/>
              <a:defRPr sz="5669" b="0" i="0" u="none" strike="noStrike" cap="none">
                <a:solidFill>
                  <a:schemeClr val="dk1"/>
                </a:solidFill>
                <a:latin typeface="Calibri"/>
                <a:ea typeface="Calibri"/>
                <a:cs typeface="Calibri"/>
                <a:sym typeface="Calibri"/>
              </a:defRPr>
            </a:lvl9pPr>
          </a:lstStyle>
          <a:p>
            <a:endParaRPr/>
          </a:p>
        </p:txBody>
      </p:sp>
      <p:sp>
        <p:nvSpPr>
          <p:cNvPr id="8" name="Google Shape;8;p2"/>
          <p:cNvSpPr txBox="1">
            <a:spLocks noGrp="1"/>
          </p:cNvSpPr>
          <p:nvPr>
            <p:ph type="dt" idx="10"/>
          </p:nvPr>
        </p:nvSpPr>
        <p:spPr>
          <a:xfrm>
            <a:off x="1980029" y="40040601"/>
            <a:ext cx="6480096" cy="230003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378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9pPr>
          </a:lstStyle>
          <a:p>
            <a:endParaRPr/>
          </a:p>
        </p:txBody>
      </p:sp>
      <p:sp>
        <p:nvSpPr>
          <p:cNvPr id="9" name="Google Shape;9;p2"/>
          <p:cNvSpPr txBox="1">
            <a:spLocks noGrp="1"/>
          </p:cNvSpPr>
          <p:nvPr>
            <p:ph type="ftr" idx="11"/>
          </p:nvPr>
        </p:nvSpPr>
        <p:spPr>
          <a:xfrm>
            <a:off x="9540141" y="40040601"/>
            <a:ext cx="9720143" cy="230003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378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6803" b="0" i="0" u="none" strike="noStrike" cap="none">
                <a:solidFill>
                  <a:schemeClr val="dk1"/>
                </a:solidFill>
                <a:latin typeface="Calibri"/>
                <a:ea typeface="Calibri"/>
                <a:cs typeface="Calibri"/>
                <a:sym typeface="Calibri"/>
              </a:defRPr>
            </a:lvl9pPr>
          </a:lstStyle>
          <a:p>
            <a:endParaRPr/>
          </a:p>
        </p:txBody>
      </p:sp>
      <p:sp>
        <p:nvSpPr>
          <p:cNvPr id="10" name="Google Shape;10;p2"/>
          <p:cNvSpPr txBox="1">
            <a:spLocks noGrp="1"/>
          </p:cNvSpPr>
          <p:nvPr>
            <p:ph type="sldNum" idx="12"/>
          </p:nvPr>
        </p:nvSpPr>
        <p:spPr>
          <a:xfrm>
            <a:off x="20340300" y="40040601"/>
            <a:ext cx="6480096" cy="230003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3780" b="0" i="0" u="none" strike="noStrike" cap="none">
                <a:solidFill>
                  <a:srgbClr val="888888"/>
                </a:solidFill>
                <a:latin typeface="Calibri"/>
                <a:ea typeface="Calibri"/>
                <a:cs typeface="Calibri"/>
                <a:sym typeface="Calibri"/>
              </a:defRPr>
            </a:lvl1pPr>
            <a:lvl2pPr marL="0" marR="0" lvl="1" indent="0" algn="r" rtl="0">
              <a:spcBef>
                <a:spcPts val="0"/>
              </a:spcBef>
              <a:buNone/>
              <a:defRPr sz="3780" b="0" i="0" u="none" strike="noStrike" cap="none">
                <a:solidFill>
                  <a:srgbClr val="888888"/>
                </a:solidFill>
                <a:latin typeface="Calibri"/>
                <a:ea typeface="Calibri"/>
                <a:cs typeface="Calibri"/>
                <a:sym typeface="Calibri"/>
              </a:defRPr>
            </a:lvl2pPr>
            <a:lvl3pPr marL="0" marR="0" lvl="2" indent="0" algn="r" rtl="0">
              <a:spcBef>
                <a:spcPts val="0"/>
              </a:spcBef>
              <a:buNone/>
              <a:defRPr sz="3780" b="0" i="0" u="none" strike="noStrike" cap="none">
                <a:solidFill>
                  <a:srgbClr val="888888"/>
                </a:solidFill>
                <a:latin typeface="Calibri"/>
                <a:ea typeface="Calibri"/>
                <a:cs typeface="Calibri"/>
                <a:sym typeface="Calibri"/>
              </a:defRPr>
            </a:lvl3pPr>
            <a:lvl4pPr marL="0" marR="0" lvl="3" indent="0" algn="r" rtl="0">
              <a:spcBef>
                <a:spcPts val="0"/>
              </a:spcBef>
              <a:buNone/>
              <a:defRPr sz="3780" b="0" i="0" u="none" strike="noStrike" cap="none">
                <a:solidFill>
                  <a:srgbClr val="888888"/>
                </a:solidFill>
                <a:latin typeface="Calibri"/>
                <a:ea typeface="Calibri"/>
                <a:cs typeface="Calibri"/>
                <a:sym typeface="Calibri"/>
              </a:defRPr>
            </a:lvl4pPr>
            <a:lvl5pPr marL="0" marR="0" lvl="4" indent="0" algn="r" rtl="0">
              <a:spcBef>
                <a:spcPts val="0"/>
              </a:spcBef>
              <a:buNone/>
              <a:defRPr sz="3780" b="0" i="0" u="none" strike="noStrike" cap="none">
                <a:solidFill>
                  <a:srgbClr val="888888"/>
                </a:solidFill>
                <a:latin typeface="Calibri"/>
                <a:ea typeface="Calibri"/>
                <a:cs typeface="Calibri"/>
                <a:sym typeface="Calibri"/>
              </a:defRPr>
            </a:lvl5pPr>
            <a:lvl6pPr marL="0" marR="0" lvl="5" indent="0" algn="r" rtl="0">
              <a:spcBef>
                <a:spcPts val="0"/>
              </a:spcBef>
              <a:buNone/>
              <a:defRPr sz="3780" b="0" i="0" u="none" strike="noStrike" cap="none">
                <a:solidFill>
                  <a:srgbClr val="888888"/>
                </a:solidFill>
                <a:latin typeface="Calibri"/>
                <a:ea typeface="Calibri"/>
                <a:cs typeface="Calibri"/>
                <a:sym typeface="Calibri"/>
              </a:defRPr>
            </a:lvl6pPr>
            <a:lvl7pPr marL="0" marR="0" lvl="6" indent="0" algn="r" rtl="0">
              <a:spcBef>
                <a:spcPts val="0"/>
              </a:spcBef>
              <a:buNone/>
              <a:defRPr sz="3780" b="0" i="0" u="none" strike="noStrike" cap="none">
                <a:solidFill>
                  <a:srgbClr val="888888"/>
                </a:solidFill>
                <a:latin typeface="Calibri"/>
                <a:ea typeface="Calibri"/>
                <a:cs typeface="Calibri"/>
                <a:sym typeface="Calibri"/>
              </a:defRPr>
            </a:lvl7pPr>
            <a:lvl8pPr marL="0" marR="0" lvl="7" indent="0" algn="r" rtl="0">
              <a:spcBef>
                <a:spcPts val="0"/>
              </a:spcBef>
              <a:buNone/>
              <a:defRPr sz="3780" b="0" i="0" u="none" strike="noStrike" cap="none">
                <a:solidFill>
                  <a:srgbClr val="888888"/>
                </a:solidFill>
                <a:latin typeface="Calibri"/>
                <a:ea typeface="Calibri"/>
                <a:cs typeface="Calibri"/>
                <a:sym typeface="Calibri"/>
              </a:defRPr>
            </a:lvl8pPr>
            <a:lvl9pPr marL="0" marR="0" lvl="8" indent="0" algn="r" rtl="0">
              <a:spcBef>
                <a:spcPts val="0"/>
              </a:spcBef>
              <a:buNone/>
              <a:defRPr sz="378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pt-BR"/>
              <a:t>‹nº›</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
          <p:cNvSpPr/>
          <p:nvPr/>
        </p:nvSpPr>
        <p:spPr>
          <a:xfrm>
            <a:off x="15379394" y="35678928"/>
            <a:ext cx="12508219" cy="868267"/>
          </a:xfrm>
          <a:prstGeom prst="rect">
            <a:avLst/>
          </a:prstGeom>
          <a:solidFill>
            <a:srgbClr val="3754A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803" b="0" i="0" u="none" strike="noStrike" cap="none">
              <a:solidFill>
                <a:schemeClr val="lt1"/>
              </a:solidFill>
              <a:latin typeface="Calibri"/>
              <a:ea typeface="Calibri"/>
              <a:cs typeface="Calibri"/>
              <a:sym typeface="Calibri"/>
            </a:endParaRPr>
          </a:p>
        </p:txBody>
      </p:sp>
      <p:sp>
        <p:nvSpPr>
          <p:cNvPr id="85" name="Google Shape;85;p1"/>
          <p:cNvSpPr/>
          <p:nvPr/>
        </p:nvSpPr>
        <p:spPr>
          <a:xfrm>
            <a:off x="15241610" y="24677933"/>
            <a:ext cx="12508219" cy="868267"/>
          </a:xfrm>
          <a:prstGeom prst="rect">
            <a:avLst/>
          </a:prstGeom>
          <a:solidFill>
            <a:srgbClr val="3754A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803" b="0" i="0" u="none" strike="noStrike" cap="none">
              <a:solidFill>
                <a:schemeClr val="lt1"/>
              </a:solidFill>
              <a:latin typeface="Calibri"/>
              <a:ea typeface="Calibri"/>
              <a:cs typeface="Calibri"/>
              <a:sym typeface="Calibri"/>
            </a:endParaRPr>
          </a:p>
        </p:txBody>
      </p:sp>
      <p:sp>
        <p:nvSpPr>
          <p:cNvPr id="86" name="Google Shape;86;p1"/>
          <p:cNvSpPr/>
          <p:nvPr/>
        </p:nvSpPr>
        <p:spPr>
          <a:xfrm>
            <a:off x="15328047" y="10565500"/>
            <a:ext cx="12508219" cy="868267"/>
          </a:xfrm>
          <a:prstGeom prst="rect">
            <a:avLst/>
          </a:prstGeom>
          <a:solidFill>
            <a:srgbClr val="3754A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803" b="0" i="0" u="none" strike="noStrike" cap="none">
              <a:solidFill>
                <a:schemeClr val="lt1"/>
              </a:solidFill>
              <a:latin typeface="Calibri"/>
              <a:ea typeface="Calibri"/>
              <a:cs typeface="Calibri"/>
              <a:sym typeface="Calibri"/>
            </a:endParaRPr>
          </a:p>
        </p:txBody>
      </p:sp>
      <p:sp>
        <p:nvSpPr>
          <p:cNvPr id="87" name="Google Shape;87;p1"/>
          <p:cNvSpPr/>
          <p:nvPr/>
        </p:nvSpPr>
        <p:spPr>
          <a:xfrm>
            <a:off x="1050028" y="28798982"/>
            <a:ext cx="12508219" cy="868267"/>
          </a:xfrm>
          <a:prstGeom prst="rect">
            <a:avLst/>
          </a:prstGeom>
          <a:solidFill>
            <a:srgbClr val="3754A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803" b="0" i="0" u="none" strike="noStrike" cap="none">
              <a:solidFill>
                <a:schemeClr val="lt1"/>
              </a:solidFill>
              <a:latin typeface="Calibri"/>
              <a:ea typeface="Calibri"/>
              <a:cs typeface="Calibri"/>
              <a:sym typeface="Calibri"/>
            </a:endParaRPr>
          </a:p>
        </p:txBody>
      </p:sp>
      <p:sp>
        <p:nvSpPr>
          <p:cNvPr id="88" name="Google Shape;88;p1"/>
          <p:cNvSpPr/>
          <p:nvPr/>
        </p:nvSpPr>
        <p:spPr>
          <a:xfrm>
            <a:off x="897628" y="21552076"/>
            <a:ext cx="12508219" cy="868267"/>
          </a:xfrm>
          <a:prstGeom prst="rect">
            <a:avLst/>
          </a:prstGeom>
          <a:solidFill>
            <a:srgbClr val="3754A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803" b="0" i="0" u="none" strike="noStrike" cap="none">
              <a:solidFill>
                <a:schemeClr val="lt1"/>
              </a:solidFill>
              <a:latin typeface="Calibri"/>
              <a:ea typeface="Calibri"/>
              <a:cs typeface="Calibri"/>
              <a:sym typeface="Calibri"/>
            </a:endParaRPr>
          </a:p>
        </p:txBody>
      </p:sp>
      <p:sp>
        <p:nvSpPr>
          <p:cNvPr id="89" name="Google Shape;89;p1"/>
          <p:cNvSpPr/>
          <p:nvPr/>
        </p:nvSpPr>
        <p:spPr>
          <a:xfrm>
            <a:off x="-1" y="6194659"/>
            <a:ext cx="28800425" cy="857083"/>
          </a:xfrm>
          <a:prstGeom prst="rect">
            <a:avLst/>
          </a:prstGeom>
          <a:solidFill>
            <a:srgbClr val="E93A78"/>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803" b="0" i="0" u="none" strike="noStrike" cap="none">
              <a:solidFill>
                <a:schemeClr val="lt1"/>
              </a:solidFill>
              <a:latin typeface="Calibri"/>
              <a:ea typeface="Calibri"/>
              <a:cs typeface="Calibri"/>
              <a:sym typeface="Calibri"/>
            </a:endParaRPr>
          </a:p>
        </p:txBody>
      </p:sp>
      <p:sp>
        <p:nvSpPr>
          <p:cNvPr id="90" name="Google Shape;90;p1"/>
          <p:cNvSpPr/>
          <p:nvPr/>
        </p:nvSpPr>
        <p:spPr>
          <a:xfrm>
            <a:off x="0" y="7016674"/>
            <a:ext cx="28800425" cy="2969775"/>
          </a:xfrm>
          <a:prstGeom prst="rect">
            <a:avLst/>
          </a:prstGeom>
          <a:solidFill>
            <a:schemeClr val="bg1">
              <a:lumMod val="95000"/>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803" b="0" i="0" u="none" strike="noStrike" cap="none">
              <a:solidFill>
                <a:schemeClr val="accent4">
                  <a:lumMod val="20000"/>
                  <a:lumOff val="80000"/>
                </a:schemeClr>
              </a:solidFill>
              <a:latin typeface="Calibri"/>
              <a:ea typeface="Calibri"/>
              <a:cs typeface="Calibri"/>
              <a:sym typeface="Calibri"/>
            </a:endParaRPr>
          </a:p>
        </p:txBody>
      </p:sp>
      <p:sp>
        <p:nvSpPr>
          <p:cNvPr id="92" name="Google Shape;92;p1"/>
          <p:cNvSpPr txBox="1"/>
          <p:nvPr/>
        </p:nvSpPr>
        <p:spPr>
          <a:xfrm>
            <a:off x="323580" y="7058057"/>
            <a:ext cx="26974800" cy="255454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pt-BR" sz="6000" b="0" i="0" u="none" strike="noStrike" cap="none" dirty="0">
                <a:solidFill>
                  <a:srgbClr val="3754A2"/>
                </a:solidFill>
                <a:latin typeface="Arial"/>
                <a:ea typeface="Arial"/>
                <a:cs typeface="Arial"/>
                <a:sym typeface="Arial"/>
              </a:rPr>
              <a:t>TÍTULO TRABALHOTÍTULO TRABALHO TÍTULO TRABALHO TÍTULO TRABALHO TÍTULO TRABALHO TÍTULO TRABALHO</a:t>
            </a:r>
            <a:endParaRPr dirty="0"/>
          </a:p>
          <a:p>
            <a:pPr marL="0" marR="0" lvl="0" indent="0" algn="ctr" rtl="0">
              <a:spcBef>
                <a:spcPts val="0"/>
              </a:spcBef>
              <a:spcAft>
                <a:spcPts val="0"/>
              </a:spcAft>
              <a:buNone/>
            </a:pPr>
            <a:r>
              <a:rPr lang="pt-BR" sz="4000" b="0" i="0" u="none" strike="noStrike" cap="none" dirty="0">
                <a:solidFill>
                  <a:srgbClr val="3754A2"/>
                </a:solidFill>
                <a:latin typeface="Arial"/>
                <a:ea typeface="Arial"/>
                <a:cs typeface="Arial"/>
                <a:sym typeface="Arial"/>
              </a:rPr>
              <a:t>Autor: Nome do autor do trabalho</a:t>
            </a:r>
            <a:endParaRPr sz="6000" b="0" i="0" u="none" strike="noStrike" cap="none" dirty="0">
              <a:solidFill>
                <a:srgbClr val="3754A2"/>
              </a:solidFill>
              <a:latin typeface="Arial"/>
              <a:ea typeface="Arial"/>
              <a:cs typeface="Arial"/>
              <a:sym typeface="Arial"/>
            </a:endParaRPr>
          </a:p>
        </p:txBody>
      </p:sp>
      <p:sp>
        <p:nvSpPr>
          <p:cNvPr id="93" name="Google Shape;93;p1"/>
          <p:cNvSpPr/>
          <p:nvPr/>
        </p:nvSpPr>
        <p:spPr>
          <a:xfrm>
            <a:off x="912813" y="10565830"/>
            <a:ext cx="12508219" cy="868267"/>
          </a:xfrm>
          <a:prstGeom prst="rect">
            <a:avLst/>
          </a:prstGeom>
          <a:solidFill>
            <a:srgbClr val="3754A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6803" b="0" i="0" u="none" strike="noStrike" cap="none">
              <a:solidFill>
                <a:schemeClr val="lt1"/>
              </a:solidFill>
              <a:latin typeface="Calibri"/>
              <a:ea typeface="Calibri"/>
              <a:cs typeface="Calibri"/>
              <a:sym typeface="Calibri"/>
            </a:endParaRPr>
          </a:p>
        </p:txBody>
      </p:sp>
      <p:sp>
        <p:nvSpPr>
          <p:cNvPr id="94" name="Google Shape;94;p1"/>
          <p:cNvSpPr txBox="1"/>
          <p:nvPr/>
        </p:nvSpPr>
        <p:spPr>
          <a:xfrm>
            <a:off x="3248767" y="10523801"/>
            <a:ext cx="7315200" cy="1015663"/>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6000" b="0" i="0" u="none" strike="noStrike" cap="none">
                <a:solidFill>
                  <a:schemeClr val="lt1"/>
                </a:solidFill>
                <a:latin typeface="Arial"/>
                <a:ea typeface="Arial"/>
                <a:cs typeface="Arial"/>
                <a:sym typeface="Arial"/>
              </a:rPr>
              <a:t>Introdução</a:t>
            </a:r>
            <a:endParaRPr sz="6000" b="0" i="0" u="none" strike="noStrike" cap="none">
              <a:solidFill>
                <a:schemeClr val="lt1"/>
              </a:solidFill>
              <a:latin typeface="Arial"/>
              <a:ea typeface="Arial"/>
              <a:cs typeface="Arial"/>
              <a:sym typeface="Arial"/>
            </a:endParaRPr>
          </a:p>
        </p:txBody>
      </p:sp>
      <p:sp>
        <p:nvSpPr>
          <p:cNvPr id="95" name="Google Shape;95;p1"/>
          <p:cNvSpPr txBox="1"/>
          <p:nvPr/>
        </p:nvSpPr>
        <p:spPr>
          <a:xfrm>
            <a:off x="2660892" y="21499513"/>
            <a:ext cx="8490949" cy="1015663"/>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6000" b="0" i="0" u="none" strike="noStrike" cap="none">
                <a:solidFill>
                  <a:schemeClr val="lt1"/>
                </a:solidFill>
                <a:latin typeface="Arial"/>
                <a:ea typeface="Arial"/>
                <a:cs typeface="Arial"/>
                <a:sym typeface="Arial"/>
              </a:rPr>
              <a:t>Referencial Teórico</a:t>
            </a:r>
            <a:endParaRPr sz="6000" b="0" i="0" u="none" strike="noStrike" cap="none">
              <a:solidFill>
                <a:schemeClr val="lt1"/>
              </a:solidFill>
              <a:latin typeface="Arial"/>
              <a:ea typeface="Arial"/>
              <a:cs typeface="Arial"/>
              <a:sym typeface="Arial"/>
            </a:endParaRPr>
          </a:p>
        </p:txBody>
      </p:sp>
      <p:sp>
        <p:nvSpPr>
          <p:cNvPr id="96" name="Google Shape;96;p1"/>
          <p:cNvSpPr txBox="1"/>
          <p:nvPr/>
        </p:nvSpPr>
        <p:spPr>
          <a:xfrm>
            <a:off x="2906264" y="28739988"/>
            <a:ext cx="8490949" cy="1015663"/>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6000" b="0" i="0" u="none" strike="noStrike" cap="none">
                <a:solidFill>
                  <a:schemeClr val="lt1"/>
                </a:solidFill>
                <a:latin typeface="Arial"/>
                <a:ea typeface="Arial"/>
                <a:cs typeface="Arial"/>
                <a:sym typeface="Arial"/>
              </a:rPr>
              <a:t>Metodologia</a:t>
            </a:r>
            <a:endParaRPr sz="6000" b="0" i="0" u="none" strike="noStrike" cap="none">
              <a:solidFill>
                <a:schemeClr val="lt1"/>
              </a:solidFill>
              <a:latin typeface="Arial"/>
              <a:ea typeface="Arial"/>
              <a:cs typeface="Arial"/>
              <a:sym typeface="Arial"/>
            </a:endParaRPr>
          </a:p>
        </p:txBody>
      </p:sp>
      <p:sp>
        <p:nvSpPr>
          <p:cNvPr id="97" name="Google Shape;97;p1"/>
          <p:cNvSpPr txBox="1"/>
          <p:nvPr/>
        </p:nvSpPr>
        <p:spPr>
          <a:xfrm>
            <a:off x="16048279" y="10523801"/>
            <a:ext cx="11067756" cy="1015663"/>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6000" b="0" i="0" u="none" strike="noStrike" cap="none">
                <a:solidFill>
                  <a:schemeClr val="lt1"/>
                </a:solidFill>
                <a:latin typeface="Arial"/>
                <a:ea typeface="Arial"/>
                <a:cs typeface="Arial"/>
                <a:sym typeface="Arial"/>
              </a:rPr>
              <a:t>Resultados e Discussão</a:t>
            </a:r>
            <a:endParaRPr sz="6000" b="0" i="0" u="none" strike="noStrike" cap="none">
              <a:solidFill>
                <a:schemeClr val="lt1"/>
              </a:solidFill>
              <a:latin typeface="Arial"/>
              <a:ea typeface="Arial"/>
              <a:cs typeface="Arial"/>
              <a:sym typeface="Arial"/>
            </a:endParaRPr>
          </a:p>
        </p:txBody>
      </p:sp>
      <p:sp>
        <p:nvSpPr>
          <p:cNvPr id="98" name="Google Shape;98;p1"/>
          <p:cNvSpPr txBox="1"/>
          <p:nvPr/>
        </p:nvSpPr>
        <p:spPr>
          <a:xfrm>
            <a:off x="15961842" y="24659301"/>
            <a:ext cx="11067756" cy="1015663"/>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6000" b="0" i="0" u="none" strike="noStrike" cap="none">
                <a:solidFill>
                  <a:schemeClr val="lt1"/>
                </a:solidFill>
                <a:latin typeface="Arial"/>
                <a:ea typeface="Arial"/>
                <a:cs typeface="Arial"/>
                <a:sym typeface="Arial"/>
              </a:rPr>
              <a:t>Conclusão</a:t>
            </a:r>
            <a:endParaRPr sz="6000" b="0" i="0" u="none" strike="noStrike" cap="none">
              <a:solidFill>
                <a:schemeClr val="lt1"/>
              </a:solidFill>
              <a:latin typeface="Arial"/>
              <a:ea typeface="Arial"/>
              <a:cs typeface="Arial"/>
              <a:sym typeface="Arial"/>
            </a:endParaRPr>
          </a:p>
        </p:txBody>
      </p:sp>
      <p:sp>
        <p:nvSpPr>
          <p:cNvPr id="99" name="Google Shape;99;p1"/>
          <p:cNvSpPr txBox="1"/>
          <p:nvPr/>
        </p:nvSpPr>
        <p:spPr>
          <a:xfrm>
            <a:off x="16099626" y="35627432"/>
            <a:ext cx="11067756" cy="1015663"/>
          </a:xfrm>
          <a:prstGeom prst="rect">
            <a:avLst/>
          </a:prstGeom>
          <a:noFill/>
          <a:ln>
            <a:noFill/>
          </a:ln>
        </p:spPr>
        <p:txBody>
          <a:bodyPr spcFirstLastPara="1" wrap="square" lIns="91425" tIns="45700" rIns="91425" bIns="45700" anchor="ctr" anchorCtr="0">
            <a:spAutoFit/>
          </a:bodyPr>
          <a:lstStyle/>
          <a:p>
            <a:pPr marL="0" marR="0" lvl="0" indent="0" algn="ctr" rtl="0">
              <a:spcBef>
                <a:spcPts val="0"/>
              </a:spcBef>
              <a:spcAft>
                <a:spcPts val="0"/>
              </a:spcAft>
              <a:buNone/>
            </a:pPr>
            <a:r>
              <a:rPr lang="pt-BR" sz="6000" b="0" i="0" u="none" strike="noStrike" cap="none">
                <a:solidFill>
                  <a:schemeClr val="lt1"/>
                </a:solidFill>
                <a:latin typeface="Arial"/>
                <a:ea typeface="Arial"/>
                <a:cs typeface="Arial"/>
                <a:sym typeface="Arial"/>
              </a:rPr>
              <a:t>Referências</a:t>
            </a:r>
            <a:endParaRPr sz="6000" b="0" i="0" u="none" strike="noStrike" cap="none">
              <a:solidFill>
                <a:schemeClr val="lt1"/>
              </a:solidFill>
              <a:latin typeface="Arial"/>
              <a:ea typeface="Arial"/>
              <a:cs typeface="Arial"/>
              <a:sym typeface="Arial"/>
            </a:endParaRPr>
          </a:p>
        </p:txBody>
      </p:sp>
      <p:sp>
        <p:nvSpPr>
          <p:cNvPr id="100" name="Google Shape;100;p1"/>
          <p:cNvSpPr txBox="1"/>
          <p:nvPr/>
        </p:nvSpPr>
        <p:spPr>
          <a:xfrm>
            <a:off x="897627" y="11870509"/>
            <a:ext cx="12508219" cy="84023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 Mi, cus evel inuscienias sus nosa cumquae aut veliqui aercid quo que cuptationse ped que voluptis quis doluptatur aut et, conse ne dis et accae nimaion sequidusam faceritate int lia velles molorene ex es miliquosa dolorep eremped ma doluptio. Rat por rectaspedit, accus sum quasper ehenderi coribus, nes qui nam volorum nonem quis dolorro et iur mos qui optae. Nitio expliqu ideliqu isciis ut aut harum et ma sequi volore periaerro molorepe</a:t>
            </a:r>
            <a:endParaRPr sz="3000" b="0" i="0" u="none" strike="noStrike" cap="none" baseline="30000">
              <a:solidFill>
                <a:schemeClr val="dk1"/>
              </a:solidFill>
              <a:latin typeface="Calibri"/>
              <a:ea typeface="Calibri"/>
              <a:cs typeface="Calibri"/>
              <a:sym typeface="Calibri"/>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 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a:t>
            </a:r>
            <a:endParaRPr/>
          </a:p>
        </p:txBody>
      </p:sp>
      <p:sp>
        <p:nvSpPr>
          <p:cNvPr id="101" name="Google Shape;101;p1"/>
          <p:cNvSpPr txBox="1"/>
          <p:nvPr/>
        </p:nvSpPr>
        <p:spPr>
          <a:xfrm>
            <a:off x="15328046" y="11644478"/>
            <a:ext cx="12508219" cy="1209561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 Mi, cus evel inuscienias sus nosa cumquae aut veliqui aercid quo que cuptationse ped que voluptis quis doluptatur aut et, conse ne dis et accae nimaion sequidusam faceritate int lia velles molorene ex es miliquosa dolorep eremped ma doluptio. Rat por rectaspedit, accus sum quasper ehenderi coribus, nes qui nam volorum nonem quis dolorro et iur mos qui optae. Nitio expliqu ideliqu isciis ut aut harum et ma sequi volore periaerro molorepe</a:t>
            </a:r>
            <a:endParaRPr sz="3000" b="0" i="0" u="none" strike="noStrike" cap="none" baseline="30000">
              <a:solidFill>
                <a:schemeClr val="dk1"/>
              </a:solidFill>
              <a:latin typeface="Calibri"/>
              <a:ea typeface="Calibri"/>
              <a:cs typeface="Calibri"/>
              <a:sym typeface="Calibri"/>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 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 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a:t>
            </a:r>
            <a:endParaRPr/>
          </a:p>
        </p:txBody>
      </p:sp>
      <p:sp>
        <p:nvSpPr>
          <p:cNvPr id="102" name="Google Shape;102;p1"/>
          <p:cNvSpPr txBox="1"/>
          <p:nvPr/>
        </p:nvSpPr>
        <p:spPr>
          <a:xfrm>
            <a:off x="897627" y="22730375"/>
            <a:ext cx="12508219" cy="470898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 Mi, cus evel inuscienias sus nosa cumquae aut veliqui aercid quo que cuptationse ped que voluptis quis doluptatur aut et, conse ne dis et accae nimaion sequidusam faceritate int lia velles molorene ex es miliquosa dolorep eremped ma doluptio. Rat por rectaspedit, accus sum quasper ehenderi coribus, nes qui nam volorum nonem quis dolorro et iur mos qui optae. Nitio expliqu ideliqu isciis ut aut harum et ma sequi volore periaerro molorepe</a:t>
            </a:r>
            <a:endParaRPr sz="3000" b="0" i="0" u="none" strike="noStrike" cap="none" baseline="30000">
              <a:solidFill>
                <a:schemeClr val="dk1"/>
              </a:solidFill>
              <a:latin typeface="Calibri"/>
              <a:ea typeface="Calibri"/>
              <a:cs typeface="Calibri"/>
              <a:sym typeface="Calibri"/>
            </a:endParaRPr>
          </a:p>
        </p:txBody>
      </p:sp>
      <p:sp>
        <p:nvSpPr>
          <p:cNvPr id="103" name="Google Shape;103;p1"/>
          <p:cNvSpPr txBox="1"/>
          <p:nvPr/>
        </p:nvSpPr>
        <p:spPr>
          <a:xfrm>
            <a:off x="1035281" y="30079094"/>
            <a:ext cx="12508219" cy="11480066"/>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 Mi, cus evel inuscienias sus nosa cumquae aut veliqui aercid quo que cuptationse ped que voluptis quis doluptatur aut et, conse ne dis et accae nimaion sequidusam faceritate int lia velles molorene ex es miliquosa dolorep eremped ma doluptio. Rat por rectaspedit, accus sum quasper ehenderi coribus, nes qui nam volorum nonem quis dolorro et iur mos qui optae. Nitio expliqu ideliqu isciis ut aut harum et ma sequi volore periaerro molorepe</a:t>
            </a:r>
            <a:endParaRPr sz="3000" b="0" i="0" u="none" strike="noStrike" cap="none" baseline="30000">
              <a:solidFill>
                <a:schemeClr val="dk1"/>
              </a:solidFill>
              <a:latin typeface="Calibri"/>
              <a:ea typeface="Calibri"/>
              <a:cs typeface="Calibri"/>
              <a:sym typeface="Calibri"/>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 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 Mi, cus evel inuscienias sus nosa cumquae aut veliqui aercid quo que cuptationse ped que voluptis quis doluptatur aut et, conse ne dis et accae nimaion sequidusam faceritate int lia velles molorene ex es miliquosa dolorep eremped ma doluptio. Rat por rectaspedit, accus sum quasper ehenderi coribus, nes qui nam volorum nonem quis dolorro et iur mos qui optae. Nitio expliqu ideliqu isciis ut aut harum et ma sequi volore periaerro molorepe</a:t>
            </a:r>
            <a:endParaRPr sz="3000" b="0" i="0" u="none" strike="noStrike" cap="none" baseline="30000">
              <a:solidFill>
                <a:schemeClr val="dk1"/>
              </a:solidFill>
              <a:latin typeface="Calibri"/>
              <a:ea typeface="Calibri"/>
              <a:cs typeface="Calibri"/>
              <a:sym typeface="Calibri"/>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 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p:txBody>
      </p:sp>
      <p:sp>
        <p:nvSpPr>
          <p:cNvPr id="104" name="Google Shape;104;p1"/>
          <p:cNvSpPr txBox="1"/>
          <p:nvPr/>
        </p:nvSpPr>
        <p:spPr>
          <a:xfrm>
            <a:off x="15328046" y="26118526"/>
            <a:ext cx="12508219" cy="8402300"/>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 Mi, cus evel inuscienias sus nosa cumquae aut veliqui aercid quo que cuptationse ped que voluptis quis doluptatur aut et, conse ne dis et accae nimaion sequidusam faceritate int lia velles molorene ex es miliquosa dolorep eremped ma doluptio. Rat por rectaspedit, accus sum quasper ehenderi coribus, nes qui nam volorum nonem quis dolorro et iur mos qui optae. Nitio expliqu ideliqu isciis ut aut harum et ma sequi volore periaerro molorepe</a:t>
            </a:r>
            <a:endParaRPr sz="3000" b="0" i="0" u="none" strike="noStrike" cap="none" baseline="30000">
              <a:solidFill>
                <a:schemeClr val="dk1"/>
              </a:solidFill>
              <a:latin typeface="Calibri"/>
              <a:ea typeface="Calibri"/>
              <a:cs typeface="Calibri"/>
              <a:sym typeface="Calibri"/>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 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a:t>
            </a:r>
            <a:endParaRPr/>
          </a:p>
        </p:txBody>
      </p:sp>
      <p:sp>
        <p:nvSpPr>
          <p:cNvPr id="105" name="Google Shape;105;p1"/>
          <p:cNvSpPr txBox="1"/>
          <p:nvPr/>
        </p:nvSpPr>
        <p:spPr>
          <a:xfrm>
            <a:off x="15379393" y="37078891"/>
            <a:ext cx="12508219" cy="4708981"/>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pt-BR" sz="3000" b="0" i="0" u="none" strike="noStrike" cap="none" baseline="30000">
                <a:solidFill>
                  <a:schemeClr val="dk1"/>
                </a:solidFill>
                <a:latin typeface="Calibri"/>
                <a:ea typeface="Calibri"/>
                <a:cs typeface="Calibri"/>
                <a:sym typeface="Calibri"/>
              </a:rPr>
              <a:t>Quid quia prae volorem lat ex explam intur sam quibus, que minte nienim aut dolupta tiostem porumet fuga. Ita sequiam repudi blam ipiet atur, to ent acim aspiciae pratempor atios consequist, ium hiti sequo ma debit prent.Aximporeria nossunt prorias velitio ssimi, sum rempedit doloria vellistiis eiur autatur simagnis mo voloria ntiorempore qui blam rem quistis ciuntio dent. Olenia et, consecepedis ad esto et remporu ndiatem sanis aborita temquis re voloreh enditatecae pa verspid elitibusam ex endis exerspid eum faccatem voluptatis ut alibus.</a:t>
            </a:r>
            <a:endParaRPr/>
          </a:p>
          <a:p>
            <a:pPr marL="0" marR="0" lvl="0" indent="0" algn="just" rtl="0">
              <a:spcBef>
                <a:spcPts val="2400"/>
              </a:spcBef>
              <a:spcAft>
                <a:spcPts val="0"/>
              </a:spcAft>
              <a:buNone/>
            </a:pPr>
            <a:r>
              <a:rPr lang="pt-BR" sz="3000" b="0" i="0" u="none" strike="noStrike" cap="none" baseline="30000">
                <a:solidFill>
                  <a:schemeClr val="dk1"/>
                </a:solidFill>
                <a:latin typeface="Calibri"/>
                <a:ea typeface="Calibri"/>
                <a:cs typeface="Calibri"/>
                <a:sym typeface="Calibri"/>
              </a:rPr>
              <a:t>Equisin veliaeptas vit maxim reperum aut ped exerci dit venia versperfera vent, vel id ut ea con nemolorem id que sequame peri raestrum as eni ius acest volent re que ea con et et magnat perum, odior modit renissi to quae dolorrore estrum conet libero con pliquae cusci veribus, serro in con pre sequatibusda corrorrovid molessunde si alitibus, quam, que ipidel mo et fuga. Optam, comnissumqui occatendipis qui ulpa quas que alitae nost quid excerib usciis aut quo que volor molestia non nonsequi ipsa sae vit ommolupta nobis sam quidel magnihit rectio. Mi, cus evel inuscienias sus nosa cumquae aut veliqui aercid quo que cuptationse ped que voluptis quis doluptatur aut et, conse ne dis et accae nimaion sequidusam faceritate int lia velles molorene ex es miliquosa dolorep eremped ma doluptio. Rat por rectaspedit, accus sum quasper ehenderi coribus, nes qui nam volorum nonem quis dolorro et iur mos qui optae. Nitio expliqu ideliqu isciis ut aut harum et ma sequi volore periaerro molorepe.</a:t>
            </a:r>
            <a:endParaRPr/>
          </a:p>
        </p:txBody>
      </p:sp>
      <p:cxnSp>
        <p:nvCxnSpPr>
          <p:cNvPr id="106" name="Google Shape;106;p1"/>
          <p:cNvCxnSpPr/>
          <p:nvPr/>
        </p:nvCxnSpPr>
        <p:spPr>
          <a:xfrm>
            <a:off x="14400213" y="10523801"/>
            <a:ext cx="0" cy="31264071"/>
          </a:xfrm>
          <a:prstGeom prst="straightConnector1">
            <a:avLst/>
          </a:prstGeom>
          <a:noFill/>
          <a:ln w="9525" cap="flat" cmpd="sng">
            <a:solidFill>
              <a:srgbClr val="3754A2"/>
            </a:solidFill>
            <a:prstDash val="solid"/>
            <a:miter lim="800000"/>
            <a:headEnd type="none" w="sm" len="sm"/>
            <a:tailEnd type="none" w="sm" len="sm"/>
          </a:ln>
        </p:spPr>
      </p:cxnSp>
      <p:pic>
        <p:nvPicPr>
          <p:cNvPr id="4" name="Imagem 3">
            <a:extLst>
              <a:ext uri="{FF2B5EF4-FFF2-40B4-BE49-F238E27FC236}">
                <a16:creationId xmlns:a16="http://schemas.microsoft.com/office/drawing/2014/main" id="{40C6ADF4-8837-CB01-8A70-569C5E9284BF}"/>
              </a:ext>
            </a:extLst>
          </p:cNvPr>
          <p:cNvPicPr>
            <a:picLocks noChangeAspect="1"/>
          </p:cNvPicPr>
          <p:nvPr/>
        </p:nvPicPr>
        <p:blipFill>
          <a:blip r:embed="rId3"/>
          <a:stretch>
            <a:fillRect/>
          </a:stretch>
        </p:blipFill>
        <p:spPr>
          <a:xfrm>
            <a:off x="-185479" y="-7294"/>
            <a:ext cx="28985904" cy="5499163"/>
          </a:xfrm>
          <a:prstGeom prst="rect">
            <a:avLst/>
          </a:prstGeom>
        </p:spPr>
      </p:pic>
    </p:spTree>
  </p:cSld>
  <p:clrMapOvr>
    <a:masterClrMapping/>
  </p:clrMapOvr>
</p:sld>
</file>

<file path=ppt/theme/theme1.xml><?xml version="1.0" encoding="utf-8"?>
<a:theme xmlns:a="http://schemas.openxmlformats.org/drawingml/2006/main" name="Tema do Office">
  <a:themeElements>
    <a:clrScheme name="Tema do 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31</TotalTime>
  <Words>2778</Words>
  <Application>Microsoft Office PowerPoint</Application>
  <PresentationFormat>Personalizar</PresentationFormat>
  <Paragraphs>31</Paragraphs>
  <Slides>1</Slides>
  <Notes>1</Notes>
  <HiddenSlides>0</HiddenSlides>
  <MMClips>0</MMClips>
  <ScaleCrop>false</ScaleCrop>
  <HeadingPairs>
    <vt:vector size="6" baseType="variant">
      <vt:variant>
        <vt:lpstr>Fontes usadas</vt:lpstr>
      </vt:variant>
      <vt:variant>
        <vt:i4>2</vt:i4>
      </vt:variant>
      <vt:variant>
        <vt:lpstr>Tema</vt:lpstr>
      </vt:variant>
      <vt:variant>
        <vt:i4>1</vt:i4>
      </vt:variant>
      <vt:variant>
        <vt:lpstr>Títulos de slides</vt:lpstr>
      </vt:variant>
      <vt:variant>
        <vt:i4>1</vt:i4>
      </vt:variant>
    </vt:vector>
  </HeadingPairs>
  <TitlesOfParts>
    <vt:vector size="4" baseType="lpstr">
      <vt:lpstr>Arial</vt:lpstr>
      <vt:lpstr>Calibri</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Conta da Microsoft</dc:creator>
  <cp:lastModifiedBy>Cassia Karimi Vieira Cativo</cp:lastModifiedBy>
  <cp:revision>2</cp:revision>
  <dcterms:created xsi:type="dcterms:W3CDTF">2024-04-04T16:14:45Z</dcterms:created>
  <dcterms:modified xsi:type="dcterms:W3CDTF">2026-10-01T15:41:15Z</dcterms:modified>
</cp:coreProperties>
</file>